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9" r:id="rId3"/>
    <p:sldId id="304" r:id="rId4"/>
    <p:sldId id="266" r:id="rId5"/>
    <p:sldId id="256" r:id="rId6"/>
    <p:sldId id="267" r:id="rId7"/>
    <p:sldId id="268" r:id="rId8"/>
    <p:sldId id="269" r:id="rId9"/>
    <p:sldId id="271" r:id="rId10"/>
    <p:sldId id="273" r:id="rId11"/>
    <p:sldId id="270" r:id="rId12"/>
    <p:sldId id="299" r:id="rId13"/>
    <p:sldId id="280" r:id="rId14"/>
    <p:sldId id="281" r:id="rId15"/>
    <p:sldId id="283" r:id="rId16"/>
    <p:sldId id="290" r:id="rId17"/>
    <p:sldId id="291" r:id="rId18"/>
    <p:sldId id="292" r:id="rId19"/>
    <p:sldId id="296" r:id="rId20"/>
    <p:sldId id="288" r:id="rId21"/>
    <p:sldId id="286" r:id="rId22"/>
    <p:sldId id="302" r:id="rId23"/>
    <p:sldId id="284" r:id="rId24"/>
    <p:sldId id="287" r:id="rId25"/>
    <p:sldId id="297" r:id="rId26"/>
    <p:sldId id="278" r:id="rId27"/>
    <p:sldId id="279" r:id="rId28"/>
    <p:sldId id="276" r:id="rId29"/>
    <p:sldId id="274" r:id="rId30"/>
    <p:sldId id="275" r:id="rId31"/>
    <p:sldId id="272" r:id="rId32"/>
    <p:sldId id="3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0000"/>
    <a:srgbClr val="CC0000"/>
    <a:srgbClr val="BA0000"/>
    <a:srgbClr val="6C0000"/>
    <a:srgbClr val="CC66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18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diagrams/_rels/data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image" Target="../media/image14.jpg"/><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diagrams/_rels/data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image" Target="../media/image38.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image" Target="../media/image14.jpg"/><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diagrams/_rels/drawing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AAEA8E-90FA-4172-95FA-09B58F1AAA9F}"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74AEB36A-308C-45FA-9F6E-67B742AC1F1E}">
      <dgm:prSet phldrT="[Text]"/>
      <dgm:spPr>
        <a:solidFill>
          <a:srgbClr val="A40000"/>
        </a:solidFill>
      </dgm:spPr>
      <dgm:t>
        <a:bodyPr/>
        <a:lstStyle/>
        <a:p>
          <a:pPr algn="ctr"/>
          <a:r>
            <a:rPr lang="en-US" dirty="0"/>
            <a:t>Big Red Marching Machine</a:t>
          </a:r>
        </a:p>
      </dgm:t>
    </dgm:pt>
    <dgm:pt modelId="{07A81969-E29A-4E1D-A5C3-2DB11D583E6D}" type="parTrans" cxnId="{DE0CDA17-0A61-4E6F-922F-6132EAE7FF6E}">
      <dgm:prSet/>
      <dgm:spPr/>
      <dgm:t>
        <a:bodyPr/>
        <a:lstStyle/>
        <a:p>
          <a:pPr algn="ctr"/>
          <a:endParaRPr lang="en-US"/>
        </a:p>
      </dgm:t>
    </dgm:pt>
    <dgm:pt modelId="{C529EA56-6C9F-416B-89F0-571934DFCCF5}" type="sibTrans" cxnId="{DE0CDA17-0A61-4E6F-922F-6132EAE7FF6E}">
      <dgm:prSet/>
      <dgm:spPr/>
      <dgm:t>
        <a:bodyPr/>
        <a:lstStyle/>
        <a:p>
          <a:pPr algn="ctr"/>
          <a:endParaRPr lang="en-US"/>
        </a:p>
      </dgm:t>
    </dgm:pt>
    <dgm:pt modelId="{C2C6FC93-0868-4903-A204-BCBD7A0B554A}">
      <dgm:prSet phldrT="[Text]"/>
      <dgm:spPr>
        <a:solidFill>
          <a:srgbClr val="A40000"/>
        </a:solidFill>
      </dgm:spPr>
      <dgm:t>
        <a:bodyPr/>
        <a:lstStyle/>
        <a:p>
          <a:pPr algn="ctr"/>
          <a:r>
            <a:rPr lang="en-US" dirty="0"/>
            <a:t>Community School for the Arts</a:t>
          </a:r>
        </a:p>
      </dgm:t>
    </dgm:pt>
    <dgm:pt modelId="{8FD075DE-0731-440A-BBD7-32CAA6E122C6}" type="parTrans" cxnId="{C1B2B1BC-357A-4B48-9B8A-8B95C340670C}">
      <dgm:prSet/>
      <dgm:spPr/>
      <dgm:t>
        <a:bodyPr/>
        <a:lstStyle/>
        <a:p>
          <a:pPr algn="ctr"/>
          <a:endParaRPr lang="en-US"/>
        </a:p>
      </dgm:t>
    </dgm:pt>
    <dgm:pt modelId="{593B9557-4BEC-4B99-870B-872DE9239D57}" type="sibTrans" cxnId="{C1B2B1BC-357A-4B48-9B8A-8B95C340670C}">
      <dgm:prSet/>
      <dgm:spPr/>
      <dgm:t>
        <a:bodyPr/>
        <a:lstStyle/>
        <a:p>
          <a:pPr algn="ctr"/>
          <a:endParaRPr lang="en-US"/>
        </a:p>
      </dgm:t>
    </dgm:pt>
    <dgm:pt modelId="{B98CCC35-295F-4B51-901C-F402955709CC}">
      <dgm:prSet phldrT="[Text]"/>
      <dgm:spPr>
        <a:solidFill>
          <a:srgbClr val="A40000"/>
        </a:solidFill>
      </dgm:spPr>
      <dgm:t>
        <a:bodyPr/>
        <a:lstStyle/>
        <a:p>
          <a:pPr algn="ctr"/>
          <a:r>
            <a:rPr lang="en-US" dirty="0"/>
            <a:t>Saturday Creative Art and Drama</a:t>
          </a:r>
        </a:p>
      </dgm:t>
    </dgm:pt>
    <dgm:pt modelId="{93CF37A7-936D-4AF3-9413-3E8A67A7C3A5}" type="parTrans" cxnId="{9CCA7B35-FA36-4BCB-A81E-ECDD32AB0F11}">
      <dgm:prSet/>
      <dgm:spPr/>
      <dgm:t>
        <a:bodyPr/>
        <a:lstStyle/>
        <a:p>
          <a:pPr algn="ctr"/>
          <a:endParaRPr lang="en-US"/>
        </a:p>
      </dgm:t>
    </dgm:pt>
    <dgm:pt modelId="{FA373DD6-E726-468E-B3F5-AF3D5B32E691}" type="sibTrans" cxnId="{9CCA7B35-FA36-4BCB-A81E-ECDD32AB0F11}">
      <dgm:prSet/>
      <dgm:spPr/>
      <dgm:t>
        <a:bodyPr/>
        <a:lstStyle/>
        <a:p>
          <a:pPr algn="ctr"/>
          <a:endParaRPr lang="en-US"/>
        </a:p>
      </dgm:t>
    </dgm:pt>
    <dgm:pt modelId="{8075C435-57D1-406F-ADA4-4A5FC3683CC9}">
      <dgm:prSet phldrT="[Text]"/>
      <dgm:spPr>
        <a:solidFill>
          <a:srgbClr val="A40000"/>
        </a:solidFill>
      </dgm:spPr>
      <dgm:t>
        <a:bodyPr/>
        <a:lstStyle/>
        <a:p>
          <a:pPr algn="ctr"/>
          <a:r>
            <a:rPr lang="en-US" dirty="0"/>
            <a:t>Illinois Arts Station (CAS/CFA)</a:t>
          </a:r>
        </a:p>
      </dgm:t>
    </dgm:pt>
    <dgm:pt modelId="{FF980ACE-C892-4BCA-ADDA-24C67C86F0CB}" type="parTrans" cxnId="{03AE1623-53D9-4E8F-B28D-4E573A7A7960}">
      <dgm:prSet/>
      <dgm:spPr/>
      <dgm:t>
        <a:bodyPr/>
        <a:lstStyle/>
        <a:p>
          <a:pPr algn="ctr"/>
          <a:endParaRPr lang="en-US"/>
        </a:p>
      </dgm:t>
    </dgm:pt>
    <dgm:pt modelId="{DB82F15A-108D-41A0-86CB-DC47EC7DB5B0}" type="sibTrans" cxnId="{03AE1623-53D9-4E8F-B28D-4E573A7A7960}">
      <dgm:prSet/>
      <dgm:spPr/>
      <dgm:t>
        <a:bodyPr/>
        <a:lstStyle/>
        <a:p>
          <a:pPr algn="ctr"/>
          <a:endParaRPr lang="en-US"/>
        </a:p>
      </dgm:t>
    </dgm:pt>
    <dgm:pt modelId="{692115B6-46C2-484A-9B9D-96F96381B163}">
      <dgm:prSet phldrT="[Text]"/>
      <dgm:spPr>
        <a:solidFill>
          <a:srgbClr val="A40000"/>
        </a:solidFill>
      </dgm:spPr>
      <dgm:t>
        <a:bodyPr/>
        <a:lstStyle/>
        <a:p>
          <a:pPr algn="ctr"/>
          <a:r>
            <a:rPr lang="en-US" dirty="0"/>
            <a:t>9 Buildings and Facilities</a:t>
          </a:r>
        </a:p>
      </dgm:t>
    </dgm:pt>
    <dgm:pt modelId="{427C1755-CB55-4649-BFA6-6131E8543A5C}" type="parTrans" cxnId="{6CA154F4-74EA-447F-8B30-B5BB6AD4578F}">
      <dgm:prSet/>
      <dgm:spPr/>
      <dgm:t>
        <a:bodyPr/>
        <a:lstStyle/>
        <a:p>
          <a:pPr algn="ctr"/>
          <a:endParaRPr lang="en-US"/>
        </a:p>
      </dgm:t>
    </dgm:pt>
    <dgm:pt modelId="{8C3BB6D8-F9E5-4E41-BA4D-14155CE93893}" type="sibTrans" cxnId="{6CA154F4-74EA-447F-8B30-B5BB6AD4578F}">
      <dgm:prSet/>
      <dgm:spPr/>
      <dgm:t>
        <a:bodyPr/>
        <a:lstStyle/>
        <a:p>
          <a:pPr algn="ctr"/>
          <a:endParaRPr lang="en-US"/>
        </a:p>
      </dgm:t>
    </dgm:pt>
    <dgm:pt modelId="{6B6EBE3C-86CC-4286-A079-3BDFF02935F8}">
      <dgm:prSet phldrT="[Text]"/>
      <dgm:spPr>
        <a:solidFill>
          <a:srgbClr val="A40000"/>
        </a:solidFill>
      </dgm:spPr>
      <dgm:t>
        <a:bodyPr/>
        <a:lstStyle/>
        <a:p>
          <a:pPr algn="ctr"/>
          <a:r>
            <a:rPr lang="en-US" dirty="0"/>
            <a:t>Band Camps</a:t>
          </a:r>
        </a:p>
      </dgm:t>
    </dgm:pt>
    <dgm:pt modelId="{A926E30E-BD08-46C4-B528-4FC2825EFB1E}" type="parTrans" cxnId="{044BB53B-89E7-4DC3-9B4F-0DFB26EC8296}">
      <dgm:prSet/>
      <dgm:spPr/>
      <dgm:t>
        <a:bodyPr/>
        <a:lstStyle/>
        <a:p>
          <a:pPr algn="ctr"/>
          <a:endParaRPr lang="en-US"/>
        </a:p>
      </dgm:t>
    </dgm:pt>
    <dgm:pt modelId="{F350E7A2-4D36-4612-99A6-B5C4B8D33E1D}" type="sibTrans" cxnId="{044BB53B-89E7-4DC3-9B4F-0DFB26EC8296}">
      <dgm:prSet/>
      <dgm:spPr/>
      <dgm:t>
        <a:bodyPr/>
        <a:lstStyle/>
        <a:p>
          <a:pPr algn="ctr"/>
          <a:endParaRPr lang="en-US"/>
        </a:p>
      </dgm:t>
    </dgm:pt>
    <dgm:pt modelId="{ED6E94CD-B1AE-4A8E-915A-60E1770A9DEC}">
      <dgm:prSet phldrT="[Text]"/>
      <dgm:spPr>
        <a:solidFill>
          <a:srgbClr val="A40000"/>
        </a:solidFill>
      </dgm:spPr>
      <dgm:t>
        <a:bodyPr/>
        <a:lstStyle/>
        <a:p>
          <a:pPr algn="ctr"/>
          <a:r>
            <a:rPr lang="en-US" dirty="0"/>
            <a:t>Jazz Festival</a:t>
          </a:r>
        </a:p>
      </dgm:t>
    </dgm:pt>
    <dgm:pt modelId="{B7FA3652-0EFE-4350-AA4A-F758930840EA}" type="parTrans" cxnId="{59C9EB86-37D0-429A-A789-53A1C84769E7}">
      <dgm:prSet/>
      <dgm:spPr/>
      <dgm:t>
        <a:bodyPr/>
        <a:lstStyle/>
        <a:p>
          <a:pPr algn="ctr"/>
          <a:endParaRPr lang="en-US"/>
        </a:p>
      </dgm:t>
    </dgm:pt>
    <dgm:pt modelId="{C873E138-E571-48BF-8A6A-7522405866C7}" type="sibTrans" cxnId="{59C9EB86-37D0-429A-A789-53A1C84769E7}">
      <dgm:prSet/>
      <dgm:spPr/>
      <dgm:t>
        <a:bodyPr/>
        <a:lstStyle/>
        <a:p>
          <a:pPr algn="ctr"/>
          <a:endParaRPr lang="en-US"/>
        </a:p>
      </dgm:t>
    </dgm:pt>
    <dgm:pt modelId="{4B8F63CF-D5BC-460D-8382-C58842FA071F}">
      <dgm:prSet phldrT="[Text]"/>
      <dgm:spPr>
        <a:solidFill>
          <a:srgbClr val="A40000"/>
        </a:solidFill>
      </dgm:spPr>
      <dgm:t>
        <a:bodyPr/>
        <a:lstStyle/>
        <a:p>
          <a:pPr algn="ctr"/>
          <a:r>
            <a:rPr lang="en-US" dirty="0"/>
            <a:t>Red Note Festival</a:t>
          </a:r>
        </a:p>
      </dgm:t>
    </dgm:pt>
    <dgm:pt modelId="{C14BCBDC-E431-4371-B838-F76836763D9D}" type="parTrans" cxnId="{253EC9CA-6C59-4FA2-BE74-7BAF2F6115F0}">
      <dgm:prSet/>
      <dgm:spPr/>
      <dgm:t>
        <a:bodyPr/>
        <a:lstStyle/>
        <a:p>
          <a:pPr algn="ctr"/>
          <a:endParaRPr lang="en-US"/>
        </a:p>
      </dgm:t>
    </dgm:pt>
    <dgm:pt modelId="{11099A90-6C51-4C57-975F-3358E92A9BB3}" type="sibTrans" cxnId="{253EC9CA-6C59-4FA2-BE74-7BAF2F6115F0}">
      <dgm:prSet/>
      <dgm:spPr/>
      <dgm:t>
        <a:bodyPr/>
        <a:lstStyle/>
        <a:p>
          <a:pPr algn="ctr"/>
          <a:endParaRPr lang="en-US"/>
        </a:p>
      </dgm:t>
    </dgm:pt>
    <dgm:pt modelId="{D46B4856-583C-4352-9B98-359E86238BDD}">
      <dgm:prSet phldrT="[Text]"/>
      <dgm:spPr>
        <a:solidFill>
          <a:srgbClr val="A40000"/>
        </a:solidFill>
      </dgm:spPr>
      <dgm:t>
        <a:bodyPr/>
        <a:lstStyle/>
        <a:p>
          <a:pPr algn="ctr"/>
          <a:r>
            <a:rPr lang="en-US" dirty="0"/>
            <a:t>ISU String Project</a:t>
          </a:r>
        </a:p>
      </dgm:t>
    </dgm:pt>
    <dgm:pt modelId="{0480E610-8616-4B3A-A0E3-6B046D744223}" type="parTrans" cxnId="{5FED27E5-9A38-47B8-A8DB-C10FD5489734}">
      <dgm:prSet/>
      <dgm:spPr/>
      <dgm:t>
        <a:bodyPr/>
        <a:lstStyle/>
        <a:p>
          <a:pPr algn="ctr"/>
          <a:endParaRPr lang="en-US"/>
        </a:p>
      </dgm:t>
    </dgm:pt>
    <dgm:pt modelId="{0C1EADC6-2304-4721-80C2-93E183ADA840}" type="sibTrans" cxnId="{5FED27E5-9A38-47B8-A8DB-C10FD5489734}">
      <dgm:prSet/>
      <dgm:spPr/>
      <dgm:t>
        <a:bodyPr/>
        <a:lstStyle/>
        <a:p>
          <a:pPr algn="ctr"/>
          <a:endParaRPr lang="en-US"/>
        </a:p>
      </dgm:t>
    </dgm:pt>
    <dgm:pt modelId="{02079040-E98D-4A41-B566-C055D3456623}">
      <dgm:prSet phldrT="[Text]"/>
      <dgm:spPr>
        <a:solidFill>
          <a:srgbClr val="A40000"/>
        </a:solidFill>
      </dgm:spPr>
      <dgm:t>
        <a:bodyPr/>
        <a:lstStyle/>
        <a:p>
          <a:pPr algn="ctr"/>
          <a:r>
            <a:rPr lang="en-US" dirty="0"/>
            <a:t>Friends of the Arts</a:t>
          </a:r>
        </a:p>
      </dgm:t>
    </dgm:pt>
    <dgm:pt modelId="{1B17FB93-08A0-432C-ABE7-3AFF2B5CC2AB}" type="parTrans" cxnId="{4BC14F76-441F-441D-B55F-22E7C41EA3CA}">
      <dgm:prSet/>
      <dgm:spPr/>
      <dgm:t>
        <a:bodyPr/>
        <a:lstStyle/>
        <a:p>
          <a:pPr algn="ctr"/>
          <a:endParaRPr lang="en-US"/>
        </a:p>
      </dgm:t>
    </dgm:pt>
    <dgm:pt modelId="{1F0E1016-6F66-44A0-9776-8BB1F2D634C3}" type="sibTrans" cxnId="{4BC14F76-441F-441D-B55F-22E7C41EA3CA}">
      <dgm:prSet/>
      <dgm:spPr/>
      <dgm:t>
        <a:bodyPr/>
        <a:lstStyle/>
        <a:p>
          <a:pPr algn="ctr"/>
          <a:endParaRPr lang="en-US"/>
        </a:p>
      </dgm:t>
    </dgm:pt>
    <dgm:pt modelId="{454A92FB-4614-43C2-A043-E2A48DECDE7F}">
      <dgm:prSet phldrT="[Text]"/>
      <dgm:spPr>
        <a:solidFill>
          <a:srgbClr val="A40000"/>
        </a:solidFill>
      </dgm:spPr>
      <dgm:t>
        <a:bodyPr/>
        <a:lstStyle/>
        <a:p>
          <a:pPr algn="ctr"/>
          <a:r>
            <a:rPr lang="en-US" dirty="0"/>
            <a:t>Normal Editions Workshop</a:t>
          </a:r>
        </a:p>
      </dgm:t>
    </dgm:pt>
    <dgm:pt modelId="{7F9A0031-9CAC-4AC1-8569-12473D2E7C59}" type="parTrans" cxnId="{2905BF95-EAC8-40BB-9A71-F10CA19215FB}">
      <dgm:prSet/>
      <dgm:spPr/>
      <dgm:t>
        <a:bodyPr/>
        <a:lstStyle/>
        <a:p>
          <a:pPr algn="ctr"/>
          <a:endParaRPr lang="en-US"/>
        </a:p>
      </dgm:t>
    </dgm:pt>
    <dgm:pt modelId="{1FA55D83-7A19-4E99-8939-5B9D960246DC}" type="sibTrans" cxnId="{2905BF95-EAC8-40BB-9A71-F10CA19215FB}">
      <dgm:prSet/>
      <dgm:spPr/>
      <dgm:t>
        <a:bodyPr/>
        <a:lstStyle/>
        <a:p>
          <a:pPr algn="ctr"/>
          <a:endParaRPr lang="en-US"/>
        </a:p>
      </dgm:t>
    </dgm:pt>
    <dgm:pt modelId="{17406E03-97C2-4684-929E-175C05CC6EF1}">
      <dgm:prSet phldrT="[Text]"/>
      <dgm:spPr>
        <a:solidFill>
          <a:srgbClr val="A40000"/>
        </a:solidFill>
      </dgm:spPr>
      <dgm:t>
        <a:bodyPr/>
        <a:lstStyle/>
        <a:p>
          <a:pPr algn="ctr"/>
          <a:r>
            <a:rPr lang="en-US" dirty="0"/>
            <a:t>Civic Chorale</a:t>
          </a:r>
        </a:p>
      </dgm:t>
    </dgm:pt>
    <dgm:pt modelId="{F821B661-36D0-4AB9-ACDB-B2343AC72515}" type="parTrans" cxnId="{BEBBD34F-BDCA-4ADE-8357-4CCAE2DD138F}">
      <dgm:prSet/>
      <dgm:spPr/>
      <dgm:t>
        <a:bodyPr/>
        <a:lstStyle/>
        <a:p>
          <a:pPr algn="ctr"/>
          <a:endParaRPr lang="en-US"/>
        </a:p>
      </dgm:t>
    </dgm:pt>
    <dgm:pt modelId="{4436E488-579F-4E49-AF5D-593CFA90A876}" type="sibTrans" cxnId="{BEBBD34F-BDCA-4ADE-8357-4CCAE2DD138F}">
      <dgm:prSet/>
      <dgm:spPr/>
      <dgm:t>
        <a:bodyPr/>
        <a:lstStyle/>
        <a:p>
          <a:pPr algn="ctr"/>
          <a:endParaRPr lang="en-US"/>
        </a:p>
      </dgm:t>
    </dgm:pt>
    <dgm:pt modelId="{396673DB-5D2D-4CD7-BB99-894334D719DC}">
      <dgm:prSet phldrT="[Text]"/>
      <dgm:spPr>
        <a:solidFill>
          <a:srgbClr val="A40000"/>
        </a:solidFill>
      </dgm:spPr>
      <dgm:t>
        <a:bodyPr/>
        <a:lstStyle/>
        <a:p>
          <a:pPr algn="ctr"/>
          <a:r>
            <a:rPr lang="en-US" dirty="0"/>
            <a:t>Illinois Shakespeare Festival</a:t>
          </a:r>
        </a:p>
      </dgm:t>
    </dgm:pt>
    <dgm:pt modelId="{C31E5693-778E-4575-B22A-B926F5EA536F}" type="parTrans" cxnId="{5EE90D97-C6D9-469E-B59C-51B525F9C6A2}">
      <dgm:prSet/>
      <dgm:spPr/>
      <dgm:t>
        <a:bodyPr/>
        <a:lstStyle/>
        <a:p>
          <a:pPr algn="ctr"/>
          <a:endParaRPr lang="en-US"/>
        </a:p>
      </dgm:t>
    </dgm:pt>
    <dgm:pt modelId="{C76413E5-307D-4E77-8533-DC12CFEE6979}" type="sibTrans" cxnId="{5EE90D97-C6D9-469E-B59C-51B525F9C6A2}">
      <dgm:prSet/>
      <dgm:spPr/>
      <dgm:t>
        <a:bodyPr/>
        <a:lstStyle/>
        <a:p>
          <a:pPr algn="ctr"/>
          <a:endParaRPr lang="en-US"/>
        </a:p>
      </dgm:t>
    </dgm:pt>
    <dgm:pt modelId="{A1591C5E-2619-4F17-BC95-7E5B7CA08A33}">
      <dgm:prSet phldrT="[Text]"/>
      <dgm:spPr>
        <a:solidFill>
          <a:srgbClr val="A40000"/>
        </a:solidFill>
      </dgm:spPr>
      <dgm:t>
        <a:bodyPr/>
        <a:lstStyle/>
        <a:p>
          <a:pPr algn="ctr"/>
          <a:r>
            <a:rPr lang="en-US" dirty="0"/>
            <a:t>6 Orchestras and Bands</a:t>
          </a:r>
        </a:p>
      </dgm:t>
    </dgm:pt>
    <dgm:pt modelId="{3B11FAC3-06C3-45B7-AC46-C4C9C211B3BC}" type="parTrans" cxnId="{22E90756-D3A0-4BBD-8C47-489C2B714C77}">
      <dgm:prSet/>
      <dgm:spPr/>
      <dgm:t>
        <a:bodyPr/>
        <a:lstStyle/>
        <a:p>
          <a:pPr algn="ctr"/>
          <a:endParaRPr lang="en-US"/>
        </a:p>
      </dgm:t>
    </dgm:pt>
    <dgm:pt modelId="{A999962D-AF6A-4307-8E06-25C6EDBF4349}" type="sibTrans" cxnId="{22E90756-D3A0-4BBD-8C47-489C2B714C77}">
      <dgm:prSet/>
      <dgm:spPr/>
      <dgm:t>
        <a:bodyPr/>
        <a:lstStyle/>
        <a:p>
          <a:pPr algn="ctr"/>
          <a:endParaRPr lang="en-US"/>
        </a:p>
      </dgm:t>
    </dgm:pt>
    <dgm:pt modelId="{6ED67ABF-6D30-4341-9652-4F2C2066D31A}">
      <dgm:prSet phldrT="[Text]"/>
      <dgm:spPr>
        <a:solidFill>
          <a:srgbClr val="A40000"/>
        </a:solidFill>
      </dgm:spPr>
      <dgm:t>
        <a:bodyPr/>
        <a:lstStyle/>
        <a:p>
          <a:pPr algn="ctr"/>
          <a:r>
            <a:rPr lang="en-US" dirty="0"/>
            <a:t>5 Choirs and Opera</a:t>
          </a:r>
        </a:p>
      </dgm:t>
    </dgm:pt>
    <dgm:pt modelId="{A1CCFC77-6EE0-4476-9552-BCB9A2DAB083}" type="parTrans" cxnId="{3467D406-5A7E-4C20-A74A-BEBD774DAEEB}">
      <dgm:prSet/>
      <dgm:spPr/>
      <dgm:t>
        <a:bodyPr/>
        <a:lstStyle/>
        <a:p>
          <a:pPr algn="ctr"/>
          <a:endParaRPr lang="en-US"/>
        </a:p>
      </dgm:t>
    </dgm:pt>
    <dgm:pt modelId="{7C6EF81F-0134-43DC-8E57-FDC2D200CADF}" type="sibTrans" cxnId="{3467D406-5A7E-4C20-A74A-BEBD774DAEEB}">
      <dgm:prSet/>
      <dgm:spPr/>
      <dgm:t>
        <a:bodyPr/>
        <a:lstStyle/>
        <a:p>
          <a:pPr algn="ctr"/>
          <a:endParaRPr lang="en-US"/>
        </a:p>
      </dgm:t>
    </dgm:pt>
    <dgm:pt modelId="{12EE0358-3DDE-4F72-B72E-0971082C7F90}" type="pres">
      <dgm:prSet presAssocID="{F5AAEA8E-90FA-4172-95FA-09B58F1AAA9F}" presName="diagram" presStyleCnt="0">
        <dgm:presLayoutVars>
          <dgm:dir/>
          <dgm:resizeHandles val="exact"/>
        </dgm:presLayoutVars>
      </dgm:prSet>
      <dgm:spPr/>
    </dgm:pt>
    <dgm:pt modelId="{894E82BA-485F-4A29-9177-60FAFA4F2680}" type="pres">
      <dgm:prSet presAssocID="{74AEB36A-308C-45FA-9F6E-67B742AC1F1E}" presName="node" presStyleLbl="node1" presStyleIdx="0" presStyleCnt="15">
        <dgm:presLayoutVars>
          <dgm:bulletEnabled val="1"/>
        </dgm:presLayoutVars>
      </dgm:prSet>
      <dgm:spPr/>
    </dgm:pt>
    <dgm:pt modelId="{6575F675-2622-461B-9F66-A2761344E6DD}" type="pres">
      <dgm:prSet presAssocID="{C529EA56-6C9F-416B-89F0-571934DFCCF5}" presName="sibTrans" presStyleCnt="0"/>
      <dgm:spPr/>
    </dgm:pt>
    <dgm:pt modelId="{5E6A654E-E010-4889-8FB0-2C9A31F70D3C}" type="pres">
      <dgm:prSet presAssocID="{C2C6FC93-0868-4903-A204-BCBD7A0B554A}" presName="node" presStyleLbl="node1" presStyleIdx="1" presStyleCnt="15">
        <dgm:presLayoutVars>
          <dgm:bulletEnabled val="1"/>
        </dgm:presLayoutVars>
      </dgm:prSet>
      <dgm:spPr/>
    </dgm:pt>
    <dgm:pt modelId="{AC0B338C-8053-474D-8DAD-BD1269B6339B}" type="pres">
      <dgm:prSet presAssocID="{593B9557-4BEC-4B99-870B-872DE9239D57}" presName="sibTrans" presStyleCnt="0"/>
      <dgm:spPr/>
    </dgm:pt>
    <dgm:pt modelId="{15921E25-BC49-405C-834D-4FBD2A9D6862}" type="pres">
      <dgm:prSet presAssocID="{B98CCC35-295F-4B51-901C-F402955709CC}" presName="node" presStyleLbl="node1" presStyleIdx="2" presStyleCnt="15">
        <dgm:presLayoutVars>
          <dgm:bulletEnabled val="1"/>
        </dgm:presLayoutVars>
      </dgm:prSet>
      <dgm:spPr/>
    </dgm:pt>
    <dgm:pt modelId="{538FB339-6A50-429A-BC5D-01714963D70F}" type="pres">
      <dgm:prSet presAssocID="{FA373DD6-E726-468E-B3F5-AF3D5B32E691}" presName="sibTrans" presStyleCnt="0"/>
      <dgm:spPr/>
    </dgm:pt>
    <dgm:pt modelId="{C6E6CAB3-EBA9-44CC-842F-8AB514AA6DFC}" type="pres">
      <dgm:prSet presAssocID="{8075C435-57D1-406F-ADA4-4A5FC3683CC9}" presName="node" presStyleLbl="node1" presStyleIdx="3" presStyleCnt="15">
        <dgm:presLayoutVars>
          <dgm:bulletEnabled val="1"/>
        </dgm:presLayoutVars>
      </dgm:prSet>
      <dgm:spPr/>
    </dgm:pt>
    <dgm:pt modelId="{41D9C802-6B48-4054-9C86-89135384DB93}" type="pres">
      <dgm:prSet presAssocID="{DB82F15A-108D-41A0-86CB-DC47EC7DB5B0}" presName="sibTrans" presStyleCnt="0"/>
      <dgm:spPr/>
    </dgm:pt>
    <dgm:pt modelId="{40F22C08-6165-4446-BE66-3F8A1B30A9BC}" type="pres">
      <dgm:prSet presAssocID="{6B6EBE3C-86CC-4286-A079-3BDFF02935F8}" presName="node" presStyleLbl="node1" presStyleIdx="4" presStyleCnt="15">
        <dgm:presLayoutVars>
          <dgm:bulletEnabled val="1"/>
        </dgm:presLayoutVars>
      </dgm:prSet>
      <dgm:spPr/>
    </dgm:pt>
    <dgm:pt modelId="{2ED71F0C-728E-4344-B188-926E0E690A28}" type="pres">
      <dgm:prSet presAssocID="{F350E7A2-4D36-4612-99A6-B5C4B8D33E1D}" presName="sibTrans" presStyleCnt="0"/>
      <dgm:spPr/>
    </dgm:pt>
    <dgm:pt modelId="{9F460481-0C5F-4C1D-9980-F09C1A1CA118}" type="pres">
      <dgm:prSet presAssocID="{ED6E94CD-B1AE-4A8E-915A-60E1770A9DEC}" presName="node" presStyleLbl="node1" presStyleIdx="5" presStyleCnt="15">
        <dgm:presLayoutVars>
          <dgm:bulletEnabled val="1"/>
        </dgm:presLayoutVars>
      </dgm:prSet>
      <dgm:spPr/>
    </dgm:pt>
    <dgm:pt modelId="{E63BCA47-322D-4CEC-87F8-2BA469473BA5}" type="pres">
      <dgm:prSet presAssocID="{C873E138-E571-48BF-8A6A-7522405866C7}" presName="sibTrans" presStyleCnt="0"/>
      <dgm:spPr/>
    </dgm:pt>
    <dgm:pt modelId="{60834D5E-3FEC-41FC-99B7-6CD6DE1EEED9}" type="pres">
      <dgm:prSet presAssocID="{4B8F63CF-D5BC-460D-8382-C58842FA071F}" presName="node" presStyleLbl="node1" presStyleIdx="6" presStyleCnt="15">
        <dgm:presLayoutVars>
          <dgm:bulletEnabled val="1"/>
        </dgm:presLayoutVars>
      </dgm:prSet>
      <dgm:spPr/>
    </dgm:pt>
    <dgm:pt modelId="{8331DDD7-E314-4F8B-A669-90EE6F4E451E}" type="pres">
      <dgm:prSet presAssocID="{11099A90-6C51-4C57-975F-3358E92A9BB3}" presName="sibTrans" presStyleCnt="0"/>
      <dgm:spPr/>
    </dgm:pt>
    <dgm:pt modelId="{8D7E6B2C-8D5D-4C13-824D-6E236C478589}" type="pres">
      <dgm:prSet presAssocID="{D46B4856-583C-4352-9B98-359E86238BDD}" presName="node" presStyleLbl="node1" presStyleIdx="7" presStyleCnt="15">
        <dgm:presLayoutVars>
          <dgm:bulletEnabled val="1"/>
        </dgm:presLayoutVars>
      </dgm:prSet>
      <dgm:spPr/>
    </dgm:pt>
    <dgm:pt modelId="{23D22466-97EB-4DE5-8E94-7A0E747622CB}" type="pres">
      <dgm:prSet presAssocID="{0C1EADC6-2304-4721-80C2-93E183ADA840}" presName="sibTrans" presStyleCnt="0"/>
      <dgm:spPr/>
    </dgm:pt>
    <dgm:pt modelId="{863C674F-A393-4269-98F4-52C31DFF5A58}" type="pres">
      <dgm:prSet presAssocID="{02079040-E98D-4A41-B566-C055D3456623}" presName="node" presStyleLbl="node1" presStyleIdx="8" presStyleCnt="15">
        <dgm:presLayoutVars>
          <dgm:bulletEnabled val="1"/>
        </dgm:presLayoutVars>
      </dgm:prSet>
      <dgm:spPr/>
    </dgm:pt>
    <dgm:pt modelId="{41D9E178-B9F7-40D6-88B1-5228820C9634}" type="pres">
      <dgm:prSet presAssocID="{1F0E1016-6F66-44A0-9776-8BB1F2D634C3}" presName="sibTrans" presStyleCnt="0"/>
      <dgm:spPr/>
    </dgm:pt>
    <dgm:pt modelId="{BB49472A-83CF-421F-8B8F-2968FC6646E9}" type="pres">
      <dgm:prSet presAssocID="{454A92FB-4614-43C2-A043-E2A48DECDE7F}" presName="node" presStyleLbl="node1" presStyleIdx="9" presStyleCnt="15">
        <dgm:presLayoutVars>
          <dgm:bulletEnabled val="1"/>
        </dgm:presLayoutVars>
      </dgm:prSet>
      <dgm:spPr/>
    </dgm:pt>
    <dgm:pt modelId="{C86BD1A6-9D0F-4042-8473-A5EC1023D941}" type="pres">
      <dgm:prSet presAssocID="{1FA55D83-7A19-4E99-8939-5B9D960246DC}" presName="sibTrans" presStyleCnt="0"/>
      <dgm:spPr/>
    </dgm:pt>
    <dgm:pt modelId="{8903BE0C-5FD0-439C-9D78-4FBB6D2481E1}" type="pres">
      <dgm:prSet presAssocID="{17406E03-97C2-4684-929E-175C05CC6EF1}" presName="node" presStyleLbl="node1" presStyleIdx="10" presStyleCnt="15">
        <dgm:presLayoutVars>
          <dgm:bulletEnabled val="1"/>
        </dgm:presLayoutVars>
      </dgm:prSet>
      <dgm:spPr/>
    </dgm:pt>
    <dgm:pt modelId="{A0E6DE70-026C-459A-9E51-432A82A4DCA2}" type="pres">
      <dgm:prSet presAssocID="{4436E488-579F-4E49-AF5D-593CFA90A876}" presName="sibTrans" presStyleCnt="0"/>
      <dgm:spPr/>
    </dgm:pt>
    <dgm:pt modelId="{F5A32AE5-9446-4C4A-AF98-F06E2BC57839}" type="pres">
      <dgm:prSet presAssocID="{396673DB-5D2D-4CD7-BB99-894334D719DC}" presName="node" presStyleLbl="node1" presStyleIdx="11" presStyleCnt="15">
        <dgm:presLayoutVars>
          <dgm:bulletEnabled val="1"/>
        </dgm:presLayoutVars>
      </dgm:prSet>
      <dgm:spPr/>
    </dgm:pt>
    <dgm:pt modelId="{D9508466-A6ED-4E22-B9DA-8E1FF3A57C84}" type="pres">
      <dgm:prSet presAssocID="{C76413E5-307D-4E77-8533-DC12CFEE6979}" presName="sibTrans" presStyleCnt="0"/>
      <dgm:spPr/>
    </dgm:pt>
    <dgm:pt modelId="{96A4B125-2DE4-439E-ACF0-90A4405178DC}" type="pres">
      <dgm:prSet presAssocID="{A1591C5E-2619-4F17-BC95-7E5B7CA08A33}" presName="node" presStyleLbl="node1" presStyleIdx="12" presStyleCnt="15" custLinFactNeighborX="55389">
        <dgm:presLayoutVars>
          <dgm:bulletEnabled val="1"/>
        </dgm:presLayoutVars>
      </dgm:prSet>
      <dgm:spPr/>
    </dgm:pt>
    <dgm:pt modelId="{B50737F7-BDCB-4C4E-A146-9BB65DFB8978}" type="pres">
      <dgm:prSet presAssocID="{A999962D-AF6A-4307-8E06-25C6EDBF4349}" presName="sibTrans" presStyleCnt="0"/>
      <dgm:spPr/>
    </dgm:pt>
    <dgm:pt modelId="{968DAB57-C834-48B8-9D29-70E85804B4B6}" type="pres">
      <dgm:prSet presAssocID="{6ED67ABF-6D30-4341-9652-4F2C2066D31A}" presName="node" presStyleLbl="node1" presStyleIdx="13" presStyleCnt="15" custLinFactNeighborX="54890" custLinFactNeighborY="-832">
        <dgm:presLayoutVars>
          <dgm:bulletEnabled val="1"/>
        </dgm:presLayoutVars>
      </dgm:prSet>
      <dgm:spPr/>
    </dgm:pt>
    <dgm:pt modelId="{7DD27150-BA03-4DA7-86A1-BA8DE9A8F881}" type="pres">
      <dgm:prSet presAssocID="{7C6EF81F-0134-43DC-8E57-FDC2D200CADF}" presName="sibTrans" presStyleCnt="0"/>
      <dgm:spPr/>
    </dgm:pt>
    <dgm:pt modelId="{011E498E-3D77-4733-ACA1-88D02A3233D3}" type="pres">
      <dgm:prSet presAssocID="{692115B6-46C2-484A-9B9D-96F96381B163}" presName="node" presStyleLbl="node1" presStyleIdx="14" presStyleCnt="15" custLinFactNeighborX="54890" custLinFactNeighborY="-2495">
        <dgm:presLayoutVars>
          <dgm:bulletEnabled val="1"/>
        </dgm:presLayoutVars>
      </dgm:prSet>
      <dgm:spPr/>
    </dgm:pt>
  </dgm:ptLst>
  <dgm:cxnLst>
    <dgm:cxn modelId="{02C21100-CDC4-4C8C-94F4-70D6D04597CC}" type="presOf" srcId="{74AEB36A-308C-45FA-9F6E-67B742AC1F1E}" destId="{894E82BA-485F-4A29-9177-60FAFA4F2680}" srcOrd="0" destOrd="0" presId="urn:microsoft.com/office/officeart/2005/8/layout/default"/>
    <dgm:cxn modelId="{3467D406-5A7E-4C20-A74A-BEBD774DAEEB}" srcId="{F5AAEA8E-90FA-4172-95FA-09B58F1AAA9F}" destId="{6ED67ABF-6D30-4341-9652-4F2C2066D31A}" srcOrd="13" destOrd="0" parTransId="{A1CCFC77-6EE0-4476-9552-BCB9A2DAB083}" sibTransId="{7C6EF81F-0134-43DC-8E57-FDC2D200CADF}"/>
    <dgm:cxn modelId="{1469CE16-2389-467E-AE57-1579DA92D8D2}" type="presOf" srcId="{6B6EBE3C-86CC-4286-A079-3BDFF02935F8}" destId="{40F22C08-6165-4446-BE66-3F8A1B30A9BC}" srcOrd="0" destOrd="0" presId="urn:microsoft.com/office/officeart/2005/8/layout/default"/>
    <dgm:cxn modelId="{DE0CDA17-0A61-4E6F-922F-6132EAE7FF6E}" srcId="{F5AAEA8E-90FA-4172-95FA-09B58F1AAA9F}" destId="{74AEB36A-308C-45FA-9F6E-67B742AC1F1E}" srcOrd="0" destOrd="0" parTransId="{07A81969-E29A-4E1D-A5C3-2DB11D583E6D}" sibTransId="{C529EA56-6C9F-416B-89F0-571934DFCCF5}"/>
    <dgm:cxn modelId="{5D767919-B260-4E17-AF97-8E2E81D762B0}" type="presOf" srcId="{4B8F63CF-D5BC-460D-8382-C58842FA071F}" destId="{60834D5E-3FEC-41FC-99B7-6CD6DE1EEED9}" srcOrd="0" destOrd="0" presId="urn:microsoft.com/office/officeart/2005/8/layout/default"/>
    <dgm:cxn modelId="{03AE1623-53D9-4E8F-B28D-4E573A7A7960}" srcId="{F5AAEA8E-90FA-4172-95FA-09B58F1AAA9F}" destId="{8075C435-57D1-406F-ADA4-4A5FC3683CC9}" srcOrd="3" destOrd="0" parTransId="{FF980ACE-C892-4BCA-ADDA-24C67C86F0CB}" sibTransId="{DB82F15A-108D-41A0-86CB-DC47EC7DB5B0}"/>
    <dgm:cxn modelId="{9CCA7B35-FA36-4BCB-A81E-ECDD32AB0F11}" srcId="{F5AAEA8E-90FA-4172-95FA-09B58F1AAA9F}" destId="{B98CCC35-295F-4B51-901C-F402955709CC}" srcOrd="2" destOrd="0" parTransId="{93CF37A7-936D-4AF3-9413-3E8A67A7C3A5}" sibTransId="{FA373DD6-E726-468E-B3F5-AF3D5B32E691}"/>
    <dgm:cxn modelId="{044BB53B-89E7-4DC3-9B4F-0DFB26EC8296}" srcId="{F5AAEA8E-90FA-4172-95FA-09B58F1AAA9F}" destId="{6B6EBE3C-86CC-4286-A079-3BDFF02935F8}" srcOrd="4" destOrd="0" parTransId="{A926E30E-BD08-46C4-B528-4FC2825EFB1E}" sibTransId="{F350E7A2-4D36-4612-99A6-B5C4B8D33E1D}"/>
    <dgm:cxn modelId="{3C23733C-BB64-42DE-9B1F-9D6609839DB0}" type="presOf" srcId="{02079040-E98D-4A41-B566-C055D3456623}" destId="{863C674F-A393-4269-98F4-52C31DFF5A58}" srcOrd="0" destOrd="0" presId="urn:microsoft.com/office/officeart/2005/8/layout/default"/>
    <dgm:cxn modelId="{19D50C61-6C20-4148-8841-632D5FCECEE2}" type="presOf" srcId="{D46B4856-583C-4352-9B98-359E86238BDD}" destId="{8D7E6B2C-8D5D-4C13-824D-6E236C478589}" srcOrd="0" destOrd="0" presId="urn:microsoft.com/office/officeart/2005/8/layout/default"/>
    <dgm:cxn modelId="{BEBBD34F-BDCA-4ADE-8357-4CCAE2DD138F}" srcId="{F5AAEA8E-90FA-4172-95FA-09B58F1AAA9F}" destId="{17406E03-97C2-4684-929E-175C05CC6EF1}" srcOrd="10" destOrd="0" parTransId="{F821B661-36D0-4AB9-ACDB-B2343AC72515}" sibTransId="{4436E488-579F-4E49-AF5D-593CFA90A876}"/>
    <dgm:cxn modelId="{22E90756-D3A0-4BBD-8C47-489C2B714C77}" srcId="{F5AAEA8E-90FA-4172-95FA-09B58F1AAA9F}" destId="{A1591C5E-2619-4F17-BC95-7E5B7CA08A33}" srcOrd="12" destOrd="0" parTransId="{3B11FAC3-06C3-45B7-AC46-C4C9C211B3BC}" sibTransId="{A999962D-AF6A-4307-8E06-25C6EDBF4349}"/>
    <dgm:cxn modelId="{4BC14F76-441F-441D-B55F-22E7C41EA3CA}" srcId="{F5AAEA8E-90FA-4172-95FA-09B58F1AAA9F}" destId="{02079040-E98D-4A41-B566-C055D3456623}" srcOrd="8" destOrd="0" parTransId="{1B17FB93-08A0-432C-ABE7-3AFF2B5CC2AB}" sibTransId="{1F0E1016-6F66-44A0-9776-8BB1F2D634C3}"/>
    <dgm:cxn modelId="{9A128877-3D80-4B59-8DC5-E5BEBF38653E}" type="presOf" srcId="{B98CCC35-295F-4B51-901C-F402955709CC}" destId="{15921E25-BC49-405C-834D-4FBD2A9D6862}" srcOrd="0" destOrd="0" presId="urn:microsoft.com/office/officeart/2005/8/layout/default"/>
    <dgm:cxn modelId="{4A126079-3F0B-48E3-855A-98788255CF71}" type="presOf" srcId="{F5AAEA8E-90FA-4172-95FA-09B58F1AAA9F}" destId="{12EE0358-3DDE-4F72-B72E-0971082C7F90}" srcOrd="0" destOrd="0" presId="urn:microsoft.com/office/officeart/2005/8/layout/default"/>
    <dgm:cxn modelId="{37B04C59-7D05-42E9-98C6-5650ADB8CE5A}" type="presOf" srcId="{8075C435-57D1-406F-ADA4-4A5FC3683CC9}" destId="{C6E6CAB3-EBA9-44CC-842F-8AB514AA6DFC}" srcOrd="0" destOrd="0" presId="urn:microsoft.com/office/officeart/2005/8/layout/default"/>
    <dgm:cxn modelId="{11AEEF7E-DFD7-42FE-BCD9-57F3497078FE}" type="presOf" srcId="{6ED67ABF-6D30-4341-9652-4F2C2066D31A}" destId="{968DAB57-C834-48B8-9D29-70E85804B4B6}" srcOrd="0" destOrd="0" presId="urn:microsoft.com/office/officeart/2005/8/layout/default"/>
    <dgm:cxn modelId="{FAA9EB80-C4B5-41E3-B53F-345E9D9EF6C8}" type="presOf" srcId="{A1591C5E-2619-4F17-BC95-7E5B7CA08A33}" destId="{96A4B125-2DE4-439E-ACF0-90A4405178DC}" srcOrd="0" destOrd="0" presId="urn:microsoft.com/office/officeart/2005/8/layout/default"/>
    <dgm:cxn modelId="{16CA7F86-BB67-4A43-9E96-3C15FE0551B3}" type="presOf" srcId="{454A92FB-4614-43C2-A043-E2A48DECDE7F}" destId="{BB49472A-83CF-421F-8B8F-2968FC6646E9}" srcOrd="0" destOrd="0" presId="urn:microsoft.com/office/officeart/2005/8/layout/default"/>
    <dgm:cxn modelId="{59C9EB86-37D0-429A-A789-53A1C84769E7}" srcId="{F5AAEA8E-90FA-4172-95FA-09B58F1AAA9F}" destId="{ED6E94CD-B1AE-4A8E-915A-60E1770A9DEC}" srcOrd="5" destOrd="0" parTransId="{B7FA3652-0EFE-4350-AA4A-F758930840EA}" sibTransId="{C873E138-E571-48BF-8A6A-7522405866C7}"/>
    <dgm:cxn modelId="{2905BF95-EAC8-40BB-9A71-F10CA19215FB}" srcId="{F5AAEA8E-90FA-4172-95FA-09B58F1AAA9F}" destId="{454A92FB-4614-43C2-A043-E2A48DECDE7F}" srcOrd="9" destOrd="0" parTransId="{7F9A0031-9CAC-4AC1-8569-12473D2E7C59}" sibTransId="{1FA55D83-7A19-4E99-8939-5B9D960246DC}"/>
    <dgm:cxn modelId="{5EE90D97-C6D9-469E-B59C-51B525F9C6A2}" srcId="{F5AAEA8E-90FA-4172-95FA-09B58F1AAA9F}" destId="{396673DB-5D2D-4CD7-BB99-894334D719DC}" srcOrd="11" destOrd="0" parTransId="{C31E5693-778E-4575-B22A-B926F5EA536F}" sibTransId="{C76413E5-307D-4E77-8533-DC12CFEE6979}"/>
    <dgm:cxn modelId="{96E4E69C-85C4-4C23-BC29-53833FD61015}" type="presOf" srcId="{ED6E94CD-B1AE-4A8E-915A-60E1770A9DEC}" destId="{9F460481-0C5F-4C1D-9980-F09C1A1CA118}" srcOrd="0" destOrd="0" presId="urn:microsoft.com/office/officeart/2005/8/layout/default"/>
    <dgm:cxn modelId="{708061A0-4AF9-4CC7-BD10-D3FC3BDE02D1}" type="presOf" srcId="{396673DB-5D2D-4CD7-BB99-894334D719DC}" destId="{F5A32AE5-9446-4C4A-AF98-F06E2BC57839}" srcOrd="0" destOrd="0" presId="urn:microsoft.com/office/officeart/2005/8/layout/default"/>
    <dgm:cxn modelId="{C1B2B1BC-357A-4B48-9B8A-8B95C340670C}" srcId="{F5AAEA8E-90FA-4172-95FA-09B58F1AAA9F}" destId="{C2C6FC93-0868-4903-A204-BCBD7A0B554A}" srcOrd="1" destOrd="0" parTransId="{8FD075DE-0731-440A-BBD7-32CAA6E122C6}" sibTransId="{593B9557-4BEC-4B99-870B-872DE9239D57}"/>
    <dgm:cxn modelId="{197319BF-3BF8-4559-8B83-5A724C63CC45}" type="presOf" srcId="{17406E03-97C2-4684-929E-175C05CC6EF1}" destId="{8903BE0C-5FD0-439C-9D78-4FBB6D2481E1}" srcOrd="0" destOrd="0" presId="urn:microsoft.com/office/officeart/2005/8/layout/default"/>
    <dgm:cxn modelId="{253EC9CA-6C59-4FA2-BE74-7BAF2F6115F0}" srcId="{F5AAEA8E-90FA-4172-95FA-09B58F1AAA9F}" destId="{4B8F63CF-D5BC-460D-8382-C58842FA071F}" srcOrd="6" destOrd="0" parTransId="{C14BCBDC-E431-4371-B838-F76836763D9D}" sibTransId="{11099A90-6C51-4C57-975F-3358E92A9BB3}"/>
    <dgm:cxn modelId="{5FED27E5-9A38-47B8-A8DB-C10FD5489734}" srcId="{F5AAEA8E-90FA-4172-95FA-09B58F1AAA9F}" destId="{D46B4856-583C-4352-9B98-359E86238BDD}" srcOrd="7" destOrd="0" parTransId="{0480E610-8616-4B3A-A0E3-6B046D744223}" sibTransId="{0C1EADC6-2304-4721-80C2-93E183ADA840}"/>
    <dgm:cxn modelId="{A02D71E6-EBE6-4744-B595-D5C34C4BCD6C}" type="presOf" srcId="{692115B6-46C2-484A-9B9D-96F96381B163}" destId="{011E498E-3D77-4733-ACA1-88D02A3233D3}" srcOrd="0" destOrd="0" presId="urn:microsoft.com/office/officeart/2005/8/layout/default"/>
    <dgm:cxn modelId="{63A4F5EE-FC39-406C-BA61-757B916DF227}" type="presOf" srcId="{C2C6FC93-0868-4903-A204-BCBD7A0B554A}" destId="{5E6A654E-E010-4889-8FB0-2C9A31F70D3C}" srcOrd="0" destOrd="0" presId="urn:microsoft.com/office/officeart/2005/8/layout/default"/>
    <dgm:cxn modelId="{6CA154F4-74EA-447F-8B30-B5BB6AD4578F}" srcId="{F5AAEA8E-90FA-4172-95FA-09B58F1AAA9F}" destId="{692115B6-46C2-484A-9B9D-96F96381B163}" srcOrd="14" destOrd="0" parTransId="{427C1755-CB55-4649-BFA6-6131E8543A5C}" sibTransId="{8C3BB6D8-F9E5-4E41-BA4D-14155CE93893}"/>
    <dgm:cxn modelId="{A368B035-40D8-4CE1-9E05-3CD6BB40E9BC}" type="presParOf" srcId="{12EE0358-3DDE-4F72-B72E-0971082C7F90}" destId="{894E82BA-485F-4A29-9177-60FAFA4F2680}" srcOrd="0" destOrd="0" presId="urn:microsoft.com/office/officeart/2005/8/layout/default"/>
    <dgm:cxn modelId="{B1C77D3A-65F5-4717-B41E-0FE79BDE39E2}" type="presParOf" srcId="{12EE0358-3DDE-4F72-B72E-0971082C7F90}" destId="{6575F675-2622-461B-9F66-A2761344E6DD}" srcOrd="1" destOrd="0" presId="urn:microsoft.com/office/officeart/2005/8/layout/default"/>
    <dgm:cxn modelId="{72D3D1C2-86D7-4D77-B353-5BD866717A59}" type="presParOf" srcId="{12EE0358-3DDE-4F72-B72E-0971082C7F90}" destId="{5E6A654E-E010-4889-8FB0-2C9A31F70D3C}" srcOrd="2" destOrd="0" presId="urn:microsoft.com/office/officeart/2005/8/layout/default"/>
    <dgm:cxn modelId="{997C4E2A-8E50-413C-9DC7-8F1F0315115E}" type="presParOf" srcId="{12EE0358-3DDE-4F72-B72E-0971082C7F90}" destId="{AC0B338C-8053-474D-8DAD-BD1269B6339B}" srcOrd="3" destOrd="0" presId="urn:microsoft.com/office/officeart/2005/8/layout/default"/>
    <dgm:cxn modelId="{AA894DA0-F93E-4D9E-9471-9B9D827F46E9}" type="presParOf" srcId="{12EE0358-3DDE-4F72-B72E-0971082C7F90}" destId="{15921E25-BC49-405C-834D-4FBD2A9D6862}" srcOrd="4" destOrd="0" presId="urn:microsoft.com/office/officeart/2005/8/layout/default"/>
    <dgm:cxn modelId="{0FC1D67A-A8A3-411E-9ED2-09874BECD9BF}" type="presParOf" srcId="{12EE0358-3DDE-4F72-B72E-0971082C7F90}" destId="{538FB339-6A50-429A-BC5D-01714963D70F}" srcOrd="5" destOrd="0" presId="urn:microsoft.com/office/officeart/2005/8/layout/default"/>
    <dgm:cxn modelId="{3F78253C-170C-4CDB-A0C3-AC3937B57EEE}" type="presParOf" srcId="{12EE0358-3DDE-4F72-B72E-0971082C7F90}" destId="{C6E6CAB3-EBA9-44CC-842F-8AB514AA6DFC}" srcOrd="6" destOrd="0" presId="urn:microsoft.com/office/officeart/2005/8/layout/default"/>
    <dgm:cxn modelId="{AAA77FBB-3FBB-41DC-9BD1-0DE451D765B7}" type="presParOf" srcId="{12EE0358-3DDE-4F72-B72E-0971082C7F90}" destId="{41D9C802-6B48-4054-9C86-89135384DB93}" srcOrd="7" destOrd="0" presId="urn:microsoft.com/office/officeart/2005/8/layout/default"/>
    <dgm:cxn modelId="{260F3B10-2C3E-42AF-AE4D-F6ECDBAC83FF}" type="presParOf" srcId="{12EE0358-3DDE-4F72-B72E-0971082C7F90}" destId="{40F22C08-6165-4446-BE66-3F8A1B30A9BC}" srcOrd="8" destOrd="0" presId="urn:microsoft.com/office/officeart/2005/8/layout/default"/>
    <dgm:cxn modelId="{4EFE6B93-EEAE-428E-9D61-C7EDEB6BF38B}" type="presParOf" srcId="{12EE0358-3DDE-4F72-B72E-0971082C7F90}" destId="{2ED71F0C-728E-4344-B188-926E0E690A28}" srcOrd="9" destOrd="0" presId="urn:microsoft.com/office/officeart/2005/8/layout/default"/>
    <dgm:cxn modelId="{970AEE9C-0CB7-46DB-8194-915CD3CA6B8B}" type="presParOf" srcId="{12EE0358-3DDE-4F72-B72E-0971082C7F90}" destId="{9F460481-0C5F-4C1D-9980-F09C1A1CA118}" srcOrd="10" destOrd="0" presId="urn:microsoft.com/office/officeart/2005/8/layout/default"/>
    <dgm:cxn modelId="{67693CE2-CE95-4535-85BE-F0299A2F9221}" type="presParOf" srcId="{12EE0358-3DDE-4F72-B72E-0971082C7F90}" destId="{E63BCA47-322D-4CEC-87F8-2BA469473BA5}" srcOrd="11" destOrd="0" presId="urn:microsoft.com/office/officeart/2005/8/layout/default"/>
    <dgm:cxn modelId="{B5FFAB81-BAE5-40DD-8AF5-4D01B8C82408}" type="presParOf" srcId="{12EE0358-3DDE-4F72-B72E-0971082C7F90}" destId="{60834D5E-3FEC-41FC-99B7-6CD6DE1EEED9}" srcOrd="12" destOrd="0" presId="urn:microsoft.com/office/officeart/2005/8/layout/default"/>
    <dgm:cxn modelId="{40EA3390-FB58-4112-B873-F0255DBC69AA}" type="presParOf" srcId="{12EE0358-3DDE-4F72-B72E-0971082C7F90}" destId="{8331DDD7-E314-4F8B-A669-90EE6F4E451E}" srcOrd="13" destOrd="0" presId="urn:microsoft.com/office/officeart/2005/8/layout/default"/>
    <dgm:cxn modelId="{DF9F7C81-DDAA-424F-AD7C-C6A75A1E57A2}" type="presParOf" srcId="{12EE0358-3DDE-4F72-B72E-0971082C7F90}" destId="{8D7E6B2C-8D5D-4C13-824D-6E236C478589}" srcOrd="14" destOrd="0" presId="urn:microsoft.com/office/officeart/2005/8/layout/default"/>
    <dgm:cxn modelId="{99C1F992-479F-4FBE-A56A-20DFD48C866A}" type="presParOf" srcId="{12EE0358-3DDE-4F72-B72E-0971082C7F90}" destId="{23D22466-97EB-4DE5-8E94-7A0E747622CB}" srcOrd="15" destOrd="0" presId="urn:microsoft.com/office/officeart/2005/8/layout/default"/>
    <dgm:cxn modelId="{DA5EA77E-3CF3-4D8B-9E09-1C1CCF00DEBF}" type="presParOf" srcId="{12EE0358-3DDE-4F72-B72E-0971082C7F90}" destId="{863C674F-A393-4269-98F4-52C31DFF5A58}" srcOrd="16" destOrd="0" presId="urn:microsoft.com/office/officeart/2005/8/layout/default"/>
    <dgm:cxn modelId="{E3F9AF7B-0ED3-4912-A6AC-EED663E6B3AC}" type="presParOf" srcId="{12EE0358-3DDE-4F72-B72E-0971082C7F90}" destId="{41D9E178-B9F7-40D6-88B1-5228820C9634}" srcOrd="17" destOrd="0" presId="urn:microsoft.com/office/officeart/2005/8/layout/default"/>
    <dgm:cxn modelId="{D45EC454-E4CB-4354-8D51-5D3662613A1F}" type="presParOf" srcId="{12EE0358-3DDE-4F72-B72E-0971082C7F90}" destId="{BB49472A-83CF-421F-8B8F-2968FC6646E9}" srcOrd="18" destOrd="0" presId="urn:microsoft.com/office/officeart/2005/8/layout/default"/>
    <dgm:cxn modelId="{B2A9C47B-C9E1-4DFC-B9E5-990BFC79525E}" type="presParOf" srcId="{12EE0358-3DDE-4F72-B72E-0971082C7F90}" destId="{C86BD1A6-9D0F-4042-8473-A5EC1023D941}" srcOrd="19" destOrd="0" presId="urn:microsoft.com/office/officeart/2005/8/layout/default"/>
    <dgm:cxn modelId="{1F2909C1-545B-49D2-A030-2F7EABFAA4BB}" type="presParOf" srcId="{12EE0358-3DDE-4F72-B72E-0971082C7F90}" destId="{8903BE0C-5FD0-439C-9D78-4FBB6D2481E1}" srcOrd="20" destOrd="0" presId="urn:microsoft.com/office/officeart/2005/8/layout/default"/>
    <dgm:cxn modelId="{E268FC53-1F00-4F97-A728-2665161C7CEA}" type="presParOf" srcId="{12EE0358-3DDE-4F72-B72E-0971082C7F90}" destId="{A0E6DE70-026C-459A-9E51-432A82A4DCA2}" srcOrd="21" destOrd="0" presId="urn:microsoft.com/office/officeart/2005/8/layout/default"/>
    <dgm:cxn modelId="{1C674A0C-D0B8-4E93-B039-8E90E216C2F1}" type="presParOf" srcId="{12EE0358-3DDE-4F72-B72E-0971082C7F90}" destId="{F5A32AE5-9446-4C4A-AF98-F06E2BC57839}" srcOrd="22" destOrd="0" presId="urn:microsoft.com/office/officeart/2005/8/layout/default"/>
    <dgm:cxn modelId="{66857831-DE6C-44D7-90A3-13165276DD11}" type="presParOf" srcId="{12EE0358-3DDE-4F72-B72E-0971082C7F90}" destId="{D9508466-A6ED-4E22-B9DA-8E1FF3A57C84}" srcOrd="23" destOrd="0" presId="urn:microsoft.com/office/officeart/2005/8/layout/default"/>
    <dgm:cxn modelId="{669D85A0-423B-4F44-B03F-15D63686CE8F}" type="presParOf" srcId="{12EE0358-3DDE-4F72-B72E-0971082C7F90}" destId="{96A4B125-2DE4-439E-ACF0-90A4405178DC}" srcOrd="24" destOrd="0" presId="urn:microsoft.com/office/officeart/2005/8/layout/default"/>
    <dgm:cxn modelId="{7B25DD80-D89A-4E11-A5E8-D88CE1200477}" type="presParOf" srcId="{12EE0358-3DDE-4F72-B72E-0971082C7F90}" destId="{B50737F7-BDCB-4C4E-A146-9BB65DFB8978}" srcOrd="25" destOrd="0" presId="urn:microsoft.com/office/officeart/2005/8/layout/default"/>
    <dgm:cxn modelId="{02B3FDB3-FCD0-4EC5-996A-FDFD99E04793}" type="presParOf" srcId="{12EE0358-3DDE-4F72-B72E-0971082C7F90}" destId="{968DAB57-C834-48B8-9D29-70E85804B4B6}" srcOrd="26" destOrd="0" presId="urn:microsoft.com/office/officeart/2005/8/layout/default"/>
    <dgm:cxn modelId="{80A925AB-2F4E-4BC9-B84B-0785CD22668A}" type="presParOf" srcId="{12EE0358-3DDE-4F72-B72E-0971082C7F90}" destId="{7DD27150-BA03-4DA7-86A1-BA8DE9A8F881}" srcOrd="27" destOrd="0" presId="urn:microsoft.com/office/officeart/2005/8/layout/default"/>
    <dgm:cxn modelId="{05D27D67-8353-4D0B-AE6F-CC0589EF6BEB}" type="presParOf" srcId="{12EE0358-3DDE-4F72-B72E-0971082C7F90}" destId="{011E498E-3D77-4733-ACA1-88D02A3233D3}"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ABA2AA4-20CC-4316-84CA-56D95F6A11A7}" type="doc">
      <dgm:prSet loTypeId="urn:microsoft.com/office/officeart/2011/layout/Picture Frame" loCatId="picture" qsTypeId="urn:microsoft.com/office/officeart/2005/8/quickstyle/3d1" qsCatId="3D" csTypeId="urn:microsoft.com/office/officeart/2005/8/colors/accent4_4" csCatId="accent4" phldr="1"/>
      <dgm:spPr/>
      <dgm:t>
        <a:bodyPr/>
        <a:lstStyle/>
        <a:p>
          <a:endParaRPr lang="en-US"/>
        </a:p>
      </dgm:t>
    </dgm:pt>
    <dgm:pt modelId="{627EAB6F-81B1-42CB-A3DD-63B97A907EE6}">
      <dgm:prSet phldrT="[Text]"/>
      <dgm:spPr/>
      <dgm:t>
        <a:bodyPr/>
        <a:lstStyle/>
        <a:p>
          <a:r>
            <a:rPr lang="en-US" dirty="0"/>
            <a:t>University Galleries</a:t>
          </a:r>
        </a:p>
      </dgm:t>
    </dgm:pt>
    <dgm:pt modelId="{90D8A145-5AA9-46D6-AC5F-8A2A75165C6D}" type="parTrans" cxnId="{847DF9FA-6A21-4B20-B91A-8203321DCFEF}">
      <dgm:prSet/>
      <dgm:spPr/>
      <dgm:t>
        <a:bodyPr/>
        <a:lstStyle/>
        <a:p>
          <a:endParaRPr lang="en-US"/>
        </a:p>
      </dgm:t>
    </dgm:pt>
    <dgm:pt modelId="{4E438362-AB1D-40F1-B8DD-1071B18CBD82}" type="sibTrans" cxnId="{847DF9FA-6A21-4B20-B91A-8203321DCFEF}">
      <dgm:prSet/>
      <dgm:spPr/>
      <dgm:t>
        <a:bodyPr/>
        <a:lstStyle/>
        <a:p>
          <a:endParaRPr lang="en-US"/>
        </a:p>
      </dgm:t>
    </dgm:pt>
    <dgm:pt modelId="{37C7E187-2779-4543-B3E2-0A742137B179}">
      <dgm:prSet phldrT="[Text]"/>
      <dgm:spPr/>
      <dgm:t>
        <a:bodyPr/>
        <a:lstStyle/>
        <a:p>
          <a:r>
            <a:rPr lang="en-US" dirty="0"/>
            <a:t>Center for the Performing Arts</a:t>
          </a:r>
        </a:p>
      </dgm:t>
    </dgm:pt>
    <dgm:pt modelId="{9EDD02BF-7214-4811-A9BB-8BCC4BC2AD87}" type="parTrans" cxnId="{03A8F604-E40E-4D61-80A0-4F4BA3556272}">
      <dgm:prSet/>
      <dgm:spPr/>
      <dgm:t>
        <a:bodyPr/>
        <a:lstStyle/>
        <a:p>
          <a:endParaRPr lang="en-US"/>
        </a:p>
      </dgm:t>
    </dgm:pt>
    <dgm:pt modelId="{F01B004F-98E5-45DF-9C19-152092E84031}" type="sibTrans" cxnId="{03A8F604-E40E-4D61-80A0-4F4BA3556272}">
      <dgm:prSet/>
      <dgm:spPr/>
      <dgm:t>
        <a:bodyPr/>
        <a:lstStyle/>
        <a:p>
          <a:endParaRPr lang="en-US"/>
        </a:p>
      </dgm:t>
    </dgm:pt>
    <dgm:pt modelId="{37D1EFAA-2525-4B4E-9AA9-059CC5026E5B}" type="pres">
      <dgm:prSet presAssocID="{1ABA2AA4-20CC-4316-84CA-56D95F6A11A7}" presName="Name0" presStyleCnt="0">
        <dgm:presLayoutVars>
          <dgm:chMax/>
          <dgm:chPref/>
          <dgm:dir/>
        </dgm:presLayoutVars>
      </dgm:prSet>
      <dgm:spPr/>
    </dgm:pt>
    <dgm:pt modelId="{15EADDCA-3CA5-4DBD-B00F-7D929B3CBBA5}" type="pres">
      <dgm:prSet presAssocID="{627EAB6F-81B1-42CB-A3DD-63B97A907EE6}" presName="composite" presStyleCnt="0"/>
      <dgm:spPr/>
    </dgm:pt>
    <dgm:pt modelId="{BCC3DCFF-BE36-458E-807D-7D3B1718BE82}" type="pres">
      <dgm:prSet presAssocID="{627EAB6F-81B1-42CB-A3DD-63B97A907EE6}" presName="ParentText" presStyleLbl="revTx" presStyleIdx="0" presStyleCnt="2">
        <dgm:presLayoutVars>
          <dgm:chMax val="0"/>
          <dgm:chPref val="0"/>
          <dgm:bulletEnabled val="1"/>
        </dgm:presLayoutVars>
      </dgm:prSet>
      <dgm:spPr/>
    </dgm:pt>
    <dgm:pt modelId="{7903744D-5715-4AFA-8875-732DE26A7683}" type="pres">
      <dgm:prSet presAssocID="{627EAB6F-81B1-42CB-A3DD-63B97A907EE6}" presName="Accent1" presStyleLbl="parChTrans1D1" presStyleIdx="0" presStyleCnt="2"/>
      <dgm:spPr/>
    </dgm:pt>
    <dgm:pt modelId="{7D0AA8C9-D99B-4609-86FA-6B35D5104DC9}" type="pres">
      <dgm:prSet presAssocID="{627EAB6F-81B1-42CB-A3DD-63B97A907EE6}" presName="Image" presStyleLbl="align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4212DAFA-6D64-42CD-917C-A33B0A0345F0}" type="pres">
      <dgm:prSet presAssocID="{4E438362-AB1D-40F1-B8DD-1071B18CBD82}" presName="sibTrans" presStyleCnt="0"/>
      <dgm:spPr/>
    </dgm:pt>
    <dgm:pt modelId="{E3F91682-D35D-47B2-82EA-57B5A8FC86CA}" type="pres">
      <dgm:prSet presAssocID="{37C7E187-2779-4543-B3E2-0A742137B179}" presName="composite" presStyleCnt="0"/>
      <dgm:spPr/>
    </dgm:pt>
    <dgm:pt modelId="{3AA221B7-582A-4AE1-A9E3-2019464AF7A1}" type="pres">
      <dgm:prSet presAssocID="{37C7E187-2779-4543-B3E2-0A742137B179}" presName="ParentText" presStyleLbl="revTx" presStyleIdx="1" presStyleCnt="2">
        <dgm:presLayoutVars>
          <dgm:chMax val="0"/>
          <dgm:chPref val="0"/>
          <dgm:bulletEnabled val="1"/>
        </dgm:presLayoutVars>
      </dgm:prSet>
      <dgm:spPr/>
    </dgm:pt>
    <dgm:pt modelId="{86D4BDA5-E8E9-4CEE-842F-057CFA172481}" type="pres">
      <dgm:prSet presAssocID="{37C7E187-2779-4543-B3E2-0A742137B179}" presName="Accent1" presStyleLbl="parChTrans1D1" presStyleIdx="1" presStyleCnt="2"/>
      <dgm:spPr/>
    </dgm:pt>
    <dgm:pt modelId="{C14552C3-E38C-4D59-9766-BA2512F9FD93}" type="pres">
      <dgm:prSet presAssocID="{37C7E187-2779-4543-B3E2-0A742137B179}" presName="Image" presStyleLbl="align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dgm:spPr>
    </dgm:pt>
  </dgm:ptLst>
  <dgm:cxnLst>
    <dgm:cxn modelId="{03A8F604-E40E-4D61-80A0-4F4BA3556272}" srcId="{1ABA2AA4-20CC-4316-84CA-56D95F6A11A7}" destId="{37C7E187-2779-4543-B3E2-0A742137B179}" srcOrd="1" destOrd="0" parTransId="{9EDD02BF-7214-4811-A9BB-8BCC4BC2AD87}" sibTransId="{F01B004F-98E5-45DF-9C19-152092E84031}"/>
    <dgm:cxn modelId="{C73FAA39-0CC4-4012-A6B3-77E235274C95}" type="presOf" srcId="{1ABA2AA4-20CC-4316-84CA-56D95F6A11A7}" destId="{37D1EFAA-2525-4B4E-9AA9-059CC5026E5B}" srcOrd="0" destOrd="0" presId="urn:microsoft.com/office/officeart/2011/layout/Picture Frame"/>
    <dgm:cxn modelId="{E84F1484-E1AE-4417-B1B2-45E288B53BCD}" type="presOf" srcId="{37C7E187-2779-4543-B3E2-0A742137B179}" destId="{3AA221B7-582A-4AE1-A9E3-2019464AF7A1}" srcOrd="0" destOrd="0" presId="urn:microsoft.com/office/officeart/2011/layout/Picture Frame"/>
    <dgm:cxn modelId="{C9B456D1-D2D5-4C5B-B689-73E8B8C7E5E4}" type="presOf" srcId="{627EAB6F-81B1-42CB-A3DD-63B97A907EE6}" destId="{BCC3DCFF-BE36-458E-807D-7D3B1718BE82}" srcOrd="0" destOrd="0" presId="urn:microsoft.com/office/officeart/2011/layout/Picture Frame"/>
    <dgm:cxn modelId="{847DF9FA-6A21-4B20-B91A-8203321DCFEF}" srcId="{1ABA2AA4-20CC-4316-84CA-56D95F6A11A7}" destId="{627EAB6F-81B1-42CB-A3DD-63B97A907EE6}" srcOrd="0" destOrd="0" parTransId="{90D8A145-5AA9-46D6-AC5F-8A2A75165C6D}" sibTransId="{4E438362-AB1D-40F1-B8DD-1071B18CBD82}"/>
    <dgm:cxn modelId="{D7173D42-5FE4-46AF-AB7B-5524AC378B97}" type="presParOf" srcId="{37D1EFAA-2525-4B4E-9AA9-059CC5026E5B}" destId="{15EADDCA-3CA5-4DBD-B00F-7D929B3CBBA5}" srcOrd="0" destOrd="0" presId="urn:microsoft.com/office/officeart/2011/layout/Picture Frame"/>
    <dgm:cxn modelId="{86B706AC-7C26-4A96-90C2-3615569869D0}" type="presParOf" srcId="{15EADDCA-3CA5-4DBD-B00F-7D929B3CBBA5}" destId="{BCC3DCFF-BE36-458E-807D-7D3B1718BE82}" srcOrd="0" destOrd="0" presId="urn:microsoft.com/office/officeart/2011/layout/Picture Frame"/>
    <dgm:cxn modelId="{C0335358-F2D6-45C7-B760-85BA3334F050}" type="presParOf" srcId="{15EADDCA-3CA5-4DBD-B00F-7D929B3CBBA5}" destId="{7903744D-5715-4AFA-8875-732DE26A7683}" srcOrd="1" destOrd="0" presId="urn:microsoft.com/office/officeart/2011/layout/Picture Frame"/>
    <dgm:cxn modelId="{BD398208-B9DF-49EF-81E6-ECCF1A320D7F}" type="presParOf" srcId="{15EADDCA-3CA5-4DBD-B00F-7D929B3CBBA5}" destId="{7D0AA8C9-D99B-4609-86FA-6B35D5104DC9}" srcOrd="2" destOrd="0" presId="urn:microsoft.com/office/officeart/2011/layout/Picture Frame"/>
    <dgm:cxn modelId="{911386D3-93A5-4B7B-A86D-3BCA23FF0A1F}" type="presParOf" srcId="{37D1EFAA-2525-4B4E-9AA9-059CC5026E5B}" destId="{4212DAFA-6D64-42CD-917C-A33B0A0345F0}" srcOrd="1" destOrd="0" presId="urn:microsoft.com/office/officeart/2011/layout/Picture Frame"/>
    <dgm:cxn modelId="{2B74DE14-58D4-4FE2-B01E-CE5075182193}" type="presParOf" srcId="{37D1EFAA-2525-4B4E-9AA9-059CC5026E5B}" destId="{E3F91682-D35D-47B2-82EA-57B5A8FC86CA}" srcOrd="2" destOrd="0" presId="urn:microsoft.com/office/officeart/2011/layout/Picture Frame"/>
    <dgm:cxn modelId="{8B18F4D1-9500-4746-A5BA-921F9EDA4EB6}" type="presParOf" srcId="{E3F91682-D35D-47B2-82EA-57B5A8FC86CA}" destId="{3AA221B7-582A-4AE1-A9E3-2019464AF7A1}" srcOrd="0" destOrd="0" presId="urn:microsoft.com/office/officeart/2011/layout/Picture Frame"/>
    <dgm:cxn modelId="{7E1EBC95-F69F-41EC-AED8-95E4C81F2F4D}" type="presParOf" srcId="{E3F91682-D35D-47B2-82EA-57B5A8FC86CA}" destId="{86D4BDA5-E8E9-4CEE-842F-057CFA172481}" srcOrd="1" destOrd="0" presId="urn:microsoft.com/office/officeart/2011/layout/Picture Frame"/>
    <dgm:cxn modelId="{3DB8C187-DDD1-437A-9F52-CAF3B4816E25}" type="presParOf" srcId="{E3F91682-D35D-47B2-82EA-57B5A8FC86CA}" destId="{C14552C3-E38C-4D59-9766-BA2512F9FD93}" srcOrd="2" destOrd="0" presId="urn:microsoft.com/office/officeart/2011/layout/Picture Fram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B2CBDE-23AF-4F11-9781-9A68E92F7A5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13D85890-E940-4D61-85BD-4218620AA6BB}">
      <dgm:prSet phldrT="[Text]" custT="1"/>
      <dgm:spPr/>
      <dgm:t>
        <a:bodyPr/>
        <a:lstStyle/>
        <a:p>
          <a:r>
            <a:rPr lang="en-US" sz="2000" b="1" dirty="0">
              <a:latin typeface="Century Gothic" panose="020B0502020202020204" pitchFamily="34" charset="0"/>
            </a:rPr>
            <a:t>Kendra Paitz</a:t>
          </a:r>
          <a:br>
            <a:rPr lang="en-US" sz="2000" dirty="0">
              <a:latin typeface="Century Gothic" panose="020B0502020202020204" pitchFamily="34" charset="0"/>
            </a:rPr>
          </a:br>
          <a:r>
            <a:rPr lang="en-US" sz="2000" dirty="0">
              <a:latin typeface="Century Gothic" panose="020B0502020202020204" pitchFamily="34" charset="0"/>
            </a:rPr>
            <a:t>Director and Chief Curator</a:t>
          </a:r>
        </a:p>
      </dgm:t>
    </dgm:pt>
    <dgm:pt modelId="{F631B570-D4B0-4952-B3E5-A3C721E050C1}" type="parTrans" cxnId="{3BAC9711-0476-4D30-A736-27F00037F0D4}">
      <dgm:prSet/>
      <dgm:spPr/>
      <dgm:t>
        <a:bodyPr/>
        <a:lstStyle/>
        <a:p>
          <a:endParaRPr lang="en-US"/>
        </a:p>
      </dgm:t>
    </dgm:pt>
    <dgm:pt modelId="{3B060A49-ED0B-4C35-8C0C-2792E34B63AA}" type="sibTrans" cxnId="{3BAC9711-0476-4D30-A736-27F00037F0D4}">
      <dgm:prSet/>
      <dgm:spPr/>
      <dgm:t>
        <a:bodyPr/>
        <a:lstStyle/>
        <a:p>
          <a:endParaRPr lang="en-US"/>
        </a:p>
      </dgm:t>
    </dgm:pt>
    <dgm:pt modelId="{2AA2E81C-3E64-4824-B031-FFEC99020850}">
      <dgm:prSet phldrT="[Text]" custT="1"/>
      <dgm:spPr/>
      <dgm:t>
        <a:bodyPr/>
        <a:lstStyle/>
        <a:p>
          <a:r>
            <a:rPr lang="en-US" sz="2000" b="1" dirty="0">
              <a:latin typeface="Century Gothic" panose="020B0502020202020204" pitchFamily="34" charset="0"/>
            </a:rPr>
            <a:t>Lisa Lofgren</a:t>
          </a:r>
          <a:br>
            <a:rPr lang="en-US" sz="2000" dirty="0">
              <a:latin typeface="Century Gothic" panose="020B0502020202020204" pitchFamily="34" charset="0"/>
            </a:rPr>
          </a:br>
          <a:r>
            <a:rPr lang="en-US" sz="2000" dirty="0">
              <a:latin typeface="Century Gothic" panose="020B0502020202020204" pitchFamily="34" charset="0"/>
            </a:rPr>
            <a:t>Registrar and Office Coordinator</a:t>
          </a:r>
        </a:p>
      </dgm:t>
    </dgm:pt>
    <dgm:pt modelId="{D3BDFA33-46E7-4684-8C8E-B170804ADDA7}" type="parTrans" cxnId="{FC335F0B-5541-4D14-A895-7C5130F8FED7}">
      <dgm:prSet/>
      <dgm:spPr/>
      <dgm:t>
        <a:bodyPr/>
        <a:lstStyle/>
        <a:p>
          <a:endParaRPr lang="en-US"/>
        </a:p>
      </dgm:t>
    </dgm:pt>
    <dgm:pt modelId="{58F084FF-FD8C-4B2A-9FA9-59DF9B500A8E}" type="sibTrans" cxnId="{FC335F0B-5541-4D14-A895-7C5130F8FED7}">
      <dgm:prSet/>
      <dgm:spPr/>
      <dgm:t>
        <a:bodyPr/>
        <a:lstStyle/>
        <a:p>
          <a:endParaRPr lang="en-US"/>
        </a:p>
      </dgm:t>
    </dgm:pt>
    <dgm:pt modelId="{5F7FAB5E-B800-49EB-BAB2-0C3A2047FCA3}">
      <dgm:prSet phldrT="[Text]" custT="1"/>
      <dgm:spPr/>
      <dgm:t>
        <a:bodyPr/>
        <a:lstStyle/>
        <a:p>
          <a:r>
            <a:rPr lang="en-US" sz="2000" b="1" dirty="0">
              <a:latin typeface="Century Gothic" panose="020B0502020202020204" pitchFamily="34" charset="0"/>
            </a:rPr>
            <a:t>Sara Semonis</a:t>
          </a:r>
          <a:br>
            <a:rPr lang="en-US" sz="2000" dirty="0">
              <a:latin typeface="Century Gothic" panose="020B0502020202020204" pitchFamily="34" charset="0"/>
            </a:rPr>
          </a:br>
          <a:r>
            <a:rPr lang="en-US" sz="2000" dirty="0">
              <a:latin typeface="Century Gothic" panose="020B0502020202020204" pitchFamily="34" charset="0"/>
            </a:rPr>
            <a:t>Associate Dean  Research and Planning</a:t>
          </a:r>
        </a:p>
      </dgm:t>
    </dgm:pt>
    <dgm:pt modelId="{8C16E91C-D40D-4C61-BE32-E47364942044}" type="parTrans" cxnId="{53DFCC4D-2CA3-4EB3-884E-00DF7A8C6FCA}">
      <dgm:prSet/>
      <dgm:spPr/>
      <dgm:t>
        <a:bodyPr/>
        <a:lstStyle/>
        <a:p>
          <a:endParaRPr lang="en-US"/>
        </a:p>
      </dgm:t>
    </dgm:pt>
    <dgm:pt modelId="{56F384D8-51A4-4FA1-8507-3097DEB19313}" type="sibTrans" cxnId="{53DFCC4D-2CA3-4EB3-884E-00DF7A8C6FCA}">
      <dgm:prSet/>
      <dgm:spPr/>
      <dgm:t>
        <a:bodyPr/>
        <a:lstStyle/>
        <a:p>
          <a:endParaRPr lang="en-US"/>
        </a:p>
      </dgm:t>
    </dgm:pt>
    <dgm:pt modelId="{6CAC1673-0613-422E-B261-92E4EBDDFDDC}">
      <dgm:prSet phldrT="[Text]" custT="1"/>
      <dgm:spPr/>
      <dgm:t>
        <a:bodyPr/>
        <a:lstStyle/>
        <a:p>
          <a:r>
            <a:rPr lang="en-US" sz="2000" b="1" dirty="0">
              <a:latin typeface="Century Gothic" panose="020B0502020202020204" pitchFamily="34" charset="0"/>
            </a:rPr>
            <a:t>Molly McDonald</a:t>
          </a:r>
          <a:br>
            <a:rPr lang="en-US" sz="2000" dirty="0">
              <a:latin typeface="Century Gothic" panose="020B0502020202020204" pitchFamily="34" charset="0"/>
            </a:rPr>
          </a:br>
          <a:r>
            <a:rPr lang="en-US" sz="2000" dirty="0">
              <a:latin typeface="Century Gothic" panose="020B0502020202020204" pitchFamily="34" charset="0"/>
            </a:rPr>
            <a:t>Director of Development</a:t>
          </a:r>
        </a:p>
      </dgm:t>
    </dgm:pt>
    <dgm:pt modelId="{52D67051-1273-4141-9051-86C1302CB94C}" type="parTrans" cxnId="{B39699C7-2331-4D1C-AE46-5C061DC72FE7}">
      <dgm:prSet/>
      <dgm:spPr/>
      <dgm:t>
        <a:bodyPr/>
        <a:lstStyle/>
        <a:p>
          <a:endParaRPr lang="en-US"/>
        </a:p>
      </dgm:t>
    </dgm:pt>
    <dgm:pt modelId="{BE257419-C31F-4E22-9A8B-6ABE3614D1EF}" type="sibTrans" cxnId="{B39699C7-2331-4D1C-AE46-5C061DC72FE7}">
      <dgm:prSet/>
      <dgm:spPr/>
      <dgm:t>
        <a:bodyPr/>
        <a:lstStyle/>
        <a:p>
          <a:endParaRPr lang="en-US"/>
        </a:p>
      </dgm:t>
    </dgm:pt>
    <dgm:pt modelId="{B652BF63-A08C-4899-9BAD-68714B565064}">
      <dgm:prSet phldrT="[Text]" custT="1"/>
      <dgm:spPr/>
      <dgm:t>
        <a:bodyPr/>
        <a:lstStyle/>
        <a:p>
          <a:r>
            <a:rPr lang="en-US" sz="2000" b="1" dirty="0">
              <a:latin typeface="Century Gothic" panose="020B0502020202020204" pitchFamily="34" charset="0"/>
            </a:rPr>
            <a:t>Vikkie Cossio</a:t>
          </a:r>
          <a:br>
            <a:rPr lang="en-US" sz="2000" dirty="0">
              <a:latin typeface="Century Gothic" panose="020B0502020202020204" pitchFamily="34" charset="0"/>
            </a:rPr>
          </a:br>
          <a:r>
            <a:rPr lang="en-US" sz="2000" dirty="0">
              <a:latin typeface="Century Gothic" panose="020B0502020202020204" pitchFamily="34" charset="0"/>
            </a:rPr>
            <a:t>Budget Associate</a:t>
          </a:r>
        </a:p>
      </dgm:t>
    </dgm:pt>
    <dgm:pt modelId="{701E3A0C-64A2-46D8-805A-BE7CBFA22890}" type="parTrans" cxnId="{3E9D88A3-1FDD-45DD-AB68-FB3529AE0174}">
      <dgm:prSet/>
      <dgm:spPr/>
      <dgm:t>
        <a:bodyPr/>
        <a:lstStyle/>
        <a:p>
          <a:endParaRPr lang="en-US"/>
        </a:p>
      </dgm:t>
    </dgm:pt>
    <dgm:pt modelId="{C6B35391-DE0F-4E2C-BA4E-5129FDE8F859}" type="sibTrans" cxnId="{3E9D88A3-1FDD-45DD-AB68-FB3529AE0174}">
      <dgm:prSet/>
      <dgm:spPr/>
      <dgm:t>
        <a:bodyPr/>
        <a:lstStyle/>
        <a:p>
          <a:endParaRPr lang="en-US"/>
        </a:p>
      </dgm:t>
    </dgm:pt>
    <dgm:pt modelId="{46572DB0-A7B3-4348-8CD5-FE63E0890AA9}">
      <dgm:prSet phldrT="[Text]" custT="1"/>
      <dgm:spPr/>
      <dgm:t>
        <a:bodyPr/>
        <a:lstStyle/>
        <a:p>
          <a:r>
            <a:rPr lang="en-US" sz="2000" b="1" dirty="0">
              <a:latin typeface="Century Gothic" panose="020B0502020202020204" pitchFamily="34" charset="0"/>
            </a:rPr>
            <a:t>Jessica Bingham</a:t>
          </a:r>
          <a:br>
            <a:rPr lang="en-US" sz="2000" dirty="0">
              <a:latin typeface="Century Gothic" panose="020B0502020202020204" pitchFamily="34" charset="0"/>
            </a:rPr>
          </a:br>
          <a:r>
            <a:rPr lang="en-US" sz="2000" dirty="0">
              <a:latin typeface="Century Gothic" panose="020B0502020202020204" pitchFamily="34" charset="0"/>
            </a:rPr>
            <a:t>Curator</a:t>
          </a:r>
        </a:p>
      </dgm:t>
    </dgm:pt>
    <dgm:pt modelId="{721C3790-BDE5-4E52-8EE0-541CD09EE02A}" type="parTrans" cxnId="{AE9718F9-3995-4AB4-AB4C-C4042516EA35}">
      <dgm:prSet/>
      <dgm:spPr/>
      <dgm:t>
        <a:bodyPr/>
        <a:lstStyle/>
        <a:p>
          <a:endParaRPr lang="en-US"/>
        </a:p>
      </dgm:t>
    </dgm:pt>
    <dgm:pt modelId="{24B2FC9B-A447-4BE4-9C4B-671B1867E0C4}" type="sibTrans" cxnId="{AE9718F9-3995-4AB4-AB4C-C4042516EA35}">
      <dgm:prSet/>
      <dgm:spPr/>
      <dgm:t>
        <a:bodyPr/>
        <a:lstStyle/>
        <a:p>
          <a:endParaRPr lang="en-US"/>
        </a:p>
      </dgm:t>
    </dgm:pt>
    <dgm:pt modelId="{5B4B5BD5-80F3-4B87-9954-9BAAC46B1F2D}">
      <dgm:prSet phldrT="[Text]" custT="1"/>
      <dgm:spPr/>
      <dgm:t>
        <a:bodyPr/>
        <a:lstStyle/>
        <a:p>
          <a:r>
            <a:rPr lang="en-US" sz="2000" b="1" dirty="0">
              <a:latin typeface="Century Gothic" panose="020B0502020202020204" pitchFamily="34" charset="0"/>
            </a:rPr>
            <a:t>Molly Briggs </a:t>
          </a:r>
          <a:r>
            <a:rPr lang="en-US" sz="2000" b="1" dirty="0" err="1">
              <a:latin typeface="Century Gothic" panose="020B0502020202020204" pitchFamily="34" charset="0"/>
            </a:rPr>
            <a:t>Yonke</a:t>
          </a:r>
          <a:br>
            <a:rPr lang="en-US" sz="2000" dirty="0">
              <a:latin typeface="Century Gothic" panose="020B0502020202020204" pitchFamily="34" charset="0"/>
            </a:rPr>
          </a:br>
          <a:r>
            <a:rPr lang="en-US" sz="2000" dirty="0">
              <a:latin typeface="Century Gothic" panose="020B0502020202020204" pitchFamily="34" charset="0"/>
            </a:rPr>
            <a:t>ISF Finance and Communication Manager</a:t>
          </a:r>
        </a:p>
      </dgm:t>
    </dgm:pt>
    <dgm:pt modelId="{F2584603-5A7D-429B-9439-2D2C71406507}" type="parTrans" cxnId="{B4CD9E30-13F2-4849-95FB-A98A709FD8FE}">
      <dgm:prSet/>
      <dgm:spPr/>
      <dgm:t>
        <a:bodyPr/>
        <a:lstStyle/>
        <a:p>
          <a:endParaRPr lang="en-US"/>
        </a:p>
      </dgm:t>
    </dgm:pt>
    <dgm:pt modelId="{3912CDC5-FAAA-4B21-B2CF-CAA80DACCEEE}" type="sibTrans" cxnId="{B4CD9E30-13F2-4849-95FB-A98A709FD8FE}">
      <dgm:prSet/>
      <dgm:spPr/>
      <dgm:t>
        <a:bodyPr/>
        <a:lstStyle/>
        <a:p>
          <a:endParaRPr lang="en-US"/>
        </a:p>
      </dgm:t>
    </dgm:pt>
    <dgm:pt modelId="{72CD9C39-0BE8-4B37-8809-DF7AD09B88A6}" type="pres">
      <dgm:prSet presAssocID="{DDB2CBDE-23AF-4F11-9781-9A68E92F7A52}" presName="Name0" presStyleCnt="0">
        <dgm:presLayoutVars>
          <dgm:dir/>
          <dgm:resizeHandles val="exact"/>
        </dgm:presLayoutVars>
      </dgm:prSet>
      <dgm:spPr/>
    </dgm:pt>
    <dgm:pt modelId="{2C4B5C5E-4EFC-4206-950B-0702EFCEC0B5}" type="pres">
      <dgm:prSet presAssocID="{13D85890-E940-4D61-85BD-4218620AA6BB}" presName="composite" presStyleCnt="0"/>
      <dgm:spPr/>
    </dgm:pt>
    <dgm:pt modelId="{D91410EE-0A84-4398-8F27-06F02AAFC43A}" type="pres">
      <dgm:prSet presAssocID="{13D85890-E940-4D61-85BD-4218620AA6BB}" presName="rect1" presStyleLbl="trAlignAcc1" presStyleIdx="0" presStyleCnt="7">
        <dgm:presLayoutVars>
          <dgm:bulletEnabled val="1"/>
        </dgm:presLayoutVars>
      </dgm:prSet>
      <dgm:spPr/>
    </dgm:pt>
    <dgm:pt modelId="{240A607B-4EAA-43B0-9711-A65151E6865D}" type="pres">
      <dgm:prSet presAssocID="{13D85890-E940-4D61-85BD-4218620AA6BB}" presName="rect2"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6C1E9FB1-1755-4963-98F6-F7DC7B335FA9}" type="pres">
      <dgm:prSet presAssocID="{3B060A49-ED0B-4C35-8C0C-2792E34B63AA}" presName="sibTrans" presStyleCnt="0"/>
      <dgm:spPr/>
    </dgm:pt>
    <dgm:pt modelId="{CA11FE9E-9C32-44C7-B9DD-6106608968AF}" type="pres">
      <dgm:prSet presAssocID="{2AA2E81C-3E64-4824-B031-FFEC99020850}" presName="composite" presStyleCnt="0"/>
      <dgm:spPr/>
    </dgm:pt>
    <dgm:pt modelId="{DA4ECEDC-B22C-41A9-85F0-480E296EA018}" type="pres">
      <dgm:prSet presAssocID="{2AA2E81C-3E64-4824-B031-FFEC99020850}" presName="rect1" presStyleLbl="trAlignAcc1" presStyleIdx="1" presStyleCnt="7">
        <dgm:presLayoutVars>
          <dgm:bulletEnabled val="1"/>
        </dgm:presLayoutVars>
      </dgm:prSet>
      <dgm:spPr/>
    </dgm:pt>
    <dgm:pt modelId="{A3923BAF-65F0-422F-BE36-B2287A86ACDA}" type="pres">
      <dgm:prSet presAssocID="{2AA2E81C-3E64-4824-B031-FFEC99020850}" presName="rect2"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534D8CD6-FCBB-4BA0-8EC3-7C43E8949EA3}" type="pres">
      <dgm:prSet presAssocID="{58F084FF-FD8C-4B2A-9FA9-59DF9B500A8E}" presName="sibTrans" presStyleCnt="0"/>
      <dgm:spPr/>
    </dgm:pt>
    <dgm:pt modelId="{CEB4579C-DF82-41B6-8074-E0C8CD86AA7C}" type="pres">
      <dgm:prSet presAssocID="{6CAC1673-0613-422E-B261-92E4EBDDFDDC}" presName="composite" presStyleCnt="0"/>
      <dgm:spPr/>
    </dgm:pt>
    <dgm:pt modelId="{E89FE08F-91E8-4273-8669-E036721F6E51}" type="pres">
      <dgm:prSet presAssocID="{6CAC1673-0613-422E-B261-92E4EBDDFDDC}" presName="rect1" presStyleLbl="trAlignAcc1" presStyleIdx="2" presStyleCnt="7">
        <dgm:presLayoutVars>
          <dgm:bulletEnabled val="1"/>
        </dgm:presLayoutVars>
      </dgm:prSet>
      <dgm:spPr/>
    </dgm:pt>
    <dgm:pt modelId="{F9D21B8D-B321-4658-9CAA-F6A8AD2C7EED}" type="pres">
      <dgm:prSet presAssocID="{6CAC1673-0613-422E-B261-92E4EBDDFDDC}" presName="rect2"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pt>
    <dgm:pt modelId="{D0FDBE20-A350-442D-9F18-F07CCA41A64F}" type="pres">
      <dgm:prSet presAssocID="{BE257419-C31F-4E22-9A8B-6ABE3614D1EF}" presName="sibTrans" presStyleCnt="0"/>
      <dgm:spPr/>
    </dgm:pt>
    <dgm:pt modelId="{304687D7-EE4A-444C-9C52-822F2D882BAB}" type="pres">
      <dgm:prSet presAssocID="{B652BF63-A08C-4899-9BAD-68714B565064}" presName="composite" presStyleCnt="0"/>
      <dgm:spPr/>
    </dgm:pt>
    <dgm:pt modelId="{0D6A5029-0F75-4F95-A301-A9C2EDA401BA}" type="pres">
      <dgm:prSet presAssocID="{B652BF63-A08C-4899-9BAD-68714B565064}" presName="rect1" presStyleLbl="trAlignAcc1" presStyleIdx="3" presStyleCnt="7">
        <dgm:presLayoutVars>
          <dgm:bulletEnabled val="1"/>
        </dgm:presLayoutVars>
      </dgm:prSet>
      <dgm:spPr/>
    </dgm:pt>
    <dgm:pt modelId="{9B200DBD-CA82-4CCD-8FF6-049989107CCA}" type="pres">
      <dgm:prSet presAssocID="{B652BF63-A08C-4899-9BAD-68714B565064}" presName="rect2"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pt>
    <dgm:pt modelId="{8287617F-3831-4EDE-9B3D-67147E637E5C}" type="pres">
      <dgm:prSet presAssocID="{C6B35391-DE0F-4E2C-BA4E-5129FDE8F859}" presName="sibTrans" presStyleCnt="0"/>
      <dgm:spPr/>
    </dgm:pt>
    <dgm:pt modelId="{1D2321A6-5E1B-4B59-BFD5-A5D0395CDA2C}" type="pres">
      <dgm:prSet presAssocID="{5F7FAB5E-B800-49EB-BAB2-0C3A2047FCA3}" presName="composite" presStyleCnt="0"/>
      <dgm:spPr/>
    </dgm:pt>
    <dgm:pt modelId="{CDD7E3A9-D51E-4156-A9A0-EAF52B389995}" type="pres">
      <dgm:prSet presAssocID="{5F7FAB5E-B800-49EB-BAB2-0C3A2047FCA3}" presName="rect1" presStyleLbl="trAlignAcc1" presStyleIdx="4" presStyleCnt="7" custScaleY="121115">
        <dgm:presLayoutVars>
          <dgm:bulletEnabled val="1"/>
        </dgm:presLayoutVars>
      </dgm:prSet>
      <dgm:spPr/>
    </dgm:pt>
    <dgm:pt modelId="{C920DB18-3EC7-4554-AD46-5D233FCBEB4F}" type="pres">
      <dgm:prSet presAssocID="{5F7FAB5E-B800-49EB-BAB2-0C3A2047FCA3}" presName="rect2"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6000" r="-6000"/>
          </a:stretch>
        </a:blipFill>
      </dgm:spPr>
    </dgm:pt>
    <dgm:pt modelId="{BB9CCF55-9E28-4D1D-9869-BCDC4FB9B4C6}" type="pres">
      <dgm:prSet presAssocID="{56F384D8-51A4-4FA1-8507-3097DEB19313}" presName="sibTrans" presStyleCnt="0"/>
      <dgm:spPr/>
    </dgm:pt>
    <dgm:pt modelId="{EE180E32-1D16-46F3-82F0-7F59CD706E72}" type="pres">
      <dgm:prSet presAssocID="{46572DB0-A7B3-4348-8CD5-FE63E0890AA9}" presName="composite" presStyleCnt="0"/>
      <dgm:spPr/>
    </dgm:pt>
    <dgm:pt modelId="{EEEFBEFE-EC52-4ECF-B8CB-606DB0856298}" type="pres">
      <dgm:prSet presAssocID="{46572DB0-A7B3-4348-8CD5-FE63E0890AA9}" presName="rect1" presStyleLbl="trAlignAcc1" presStyleIdx="5" presStyleCnt="7">
        <dgm:presLayoutVars>
          <dgm:bulletEnabled val="1"/>
        </dgm:presLayoutVars>
      </dgm:prSet>
      <dgm:spPr/>
    </dgm:pt>
    <dgm:pt modelId="{94D71858-34FB-4946-A57F-6120694DEF83}" type="pres">
      <dgm:prSet presAssocID="{46572DB0-A7B3-4348-8CD5-FE63E0890AA9}" presName="rect2"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6000" r="-6000"/>
          </a:stretch>
        </a:blipFill>
      </dgm:spPr>
    </dgm:pt>
    <dgm:pt modelId="{0F01410E-07A6-4BB8-85F0-431BE8D75F77}" type="pres">
      <dgm:prSet presAssocID="{24B2FC9B-A447-4BE4-9C4B-671B1867E0C4}" presName="sibTrans" presStyleCnt="0"/>
      <dgm:spPr/>
    </dgm:pt>
    <dgm:pt modelId="{6021DD55-3EDA-4371-8EB9-836C21AB2AF2}" type="pres">
      <dgm:prSet presAssocID="{5B4B5BD5-80F3-4B87-9954-9BAAC46B1F2D}" presName="composite" presStyleCnt="0"/>
      <dgm:spPr/>
    </dgm:pt>
    <dgm:pt modelId="{9C46F7B8-AA40-4DA4-BDAC-4AE761E13B13}" type="pres">
      <dgm:prSet presAssocID="{5B4B5BD5-80F3-4B87-9954-9BAAC46B1F2D}" presName="rect1" presStyleLbl="trAlignAcc1" presStyleIdx="6" presStyleCnt="7" custScaleY="116845">
        <dgm:presLayoutVars>
          <dgm:bulletEnabled val="1"/>
        </dgm:presLayoutVars>
      </dgm:prSet>
      <dgm:spPr/>
    </dgm:pt>
    <dgm:pt modelId="{9F1A1182-75E8-4825-96B9-697BCAD7FA76}" type="pres">
      <dgm:prSet presAssocID="{5B4B5BD5-80F3-4B87-9954-9BAAC46B1F2D}" presName="rect2"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l="-6000" r="-6000"/>
          </a:stretch>
        </a:blipFill>
      </dgm:spPr>
    </dgm:pt>
  </dgm:ptLst>
  <dgm:cxnLst>
    <dgm:cxn modelId="{FC335F0B-5541-4D14-A895-7C5130F8FED7}" srcId="{DDB2CBDE-23AF-4F11-9781-9A68E92F7A52}" destId="{2AA2E81C-3E64-4824-B031-FFEC99020850}" srcOrd="1" destOrd="0" parTransId="{D3BDFA33-46E7-4684-8C8E-B170804ADDA7}" sibTransId="{58F084FF-FD8C-4B2A-9FA9-59DF9B500A8E}"/>
    <dgm:cxn modelId="{6D63370F-6AB0-4F46-9397-EC454C4A7343}" type="presOf" srcId="{46572DB0-A7B3-4348-8CD5-FE63E0890AA9}" destId="{EEEFBEFE-EC52-4ECF-B8CB-606DB0856298}" srcOrd="0" destOrd="0" presId="urn:microsoft.com/office/officeart/2008/layout/PictureStrips"/>
    <dgm:cxn modelId="{3BAC9711-0476-4D30-A736-27F00037F0D4}" srcId="{DDB2CBDE-23AF-4F11-9781-9A68E92F7A52}" destId="{13D85890-E940-4D61-85BD-4218620AA6BB}" srcOrd="0" destOrd="0" parTransId="{F631B570-D4B0-4952-B3E5-A3C721E050C1}" sibTransId="{3B060A49-ED0B-4C35-8C0C-2792E34B63AA}"/>
    <dgm:cxn modelId="{C0F45F2E-6948-49AD-94CB-DF5FA8125929}" type="presOf" srcId="{6CAC1673-0613-422E-B261-92E4EBDDFDDC}" destId="{E89FE08F-91E8-4273-8669-E036721F6E51}" srcOrd="0" destOrd="0" presId="urn:microsoft.com/office/officeart/2008/layout/PictureStrips"/>
    <dgm:cxn modelId="{B4CD9E30-13F2-4849-95FB-A98A709FD8FE}" srcId="{DDB2CBDE-23AF-4F11-9781-9A68E92F7A52}" destId="{5B4B5BD5-80F3-4B87-9954-9BAAC46B1F2D}" srcOrd="6" destOrd="0" parTransId="{F2584603-5A7D-429B-9439-2D2C71406507}" sibTransId="{3912CDC5-FAAA-4B21-B2CF-CAA80DACCEEE}"/>
    <dgm:cxn modelId="{32B2A531-B5AF-4703-A755-94B3DB9225C5}" type="presOf" srcId="{2AA2E81C-3E64-4824-B031-FFEC99020850}" destId="{DA4ECEDC-B22C-41A9-85F0-480E296EA018}" srcOrd="0" destOrd="0" presId="urn:microsoft.com/office/officeart/2008/layout/PictureStrips"/>
    <dgm:cxn modelId="{A637A765-1E8F-421B-A9F6-3E8EA6D02F60}" type="presOf" srcId="{5B4B5BD5-80F3-4B87-9954-9BAAC46B1F2D}" destId="{9C46F7B8-AA40-4DA4-BDAC-4AE761E13B13}" srcOrd="0" destOrd="0" presId="urn:microsoft.com/office/officeart/2008/layout/PictureStrips"/>
    <dgm:cxn modelId="{53DFCC4D-2CA3-4EB3-884E-00DF7A8C6FCA}" srcId="{DDB2CBDE-23AF-4F11-9781-9A68E92F7A52}" destId="{5F7FAB5E-B800-49EB-BAB2-0C3A2047FCA3}" srcOrd="4" destOrd="0" parTransId="{8C16E91C-D40D-4C61-BE32-E47364942044}" sibTransId="{56F384D8-51A4-4FA1-8507-3097DEB19313}"/>
    <dgm:cxn modelId="{A8F70990-36D4-4D81-9259-710756C60FC4}" type="presOf" srcId="{5F7FAB5E-B800-49EB-BAB2-0C3A2047FCA3}" destId="{CDD7E3A9-D51E-4156-A9A0-EAF52B389995}" srcOrd="0" destOrd="0" presId="urn:microsoft.com/office/officeart/2008/layout/PictureStrips"/>
    <dgm:cxn modelId="{3E9D88A3-1FDD-45DD-AB68-FB3529AE0174}" srcId="{DDB2CBDE-23AF-4F11-9781-9A68E92F7A52}" destId="{B652BF63-A08C-4899-9BAD-68714B565064}" srcOrd="3" destOrd="0" parTransId="{701E3A0C-64A2-46D8-805A-BE7CBFA22890}" sibTransId="{C6B35391-DE0F-4E2C-BA4E-5129FDE8F859}"/>
    <dgm:cxn modelId="{F7E509B8-81EC-4145-B8D2-B87F975A7984}" type="presOf" srcId="{DDB2CBDE-23AF-4F11-9781-9A68E92F7A52}" destId="{72CD9C39-0BE8-4B37-8809-DF7AD09B88A6}" srcOrd="0" destOrd="0" presId="urn:microsoft.com/office/officeart/2008/layout/PictureStrips"/>
    <dgm:cxn modelId="{B39699C7-2331-4D1C-AE46-5C061DC72FE7}" srcId="{DDB2CBDE-23AF-4F11-9781-9A68E92F7A52}" destId="{6CAC1673-0613-422E-B261-92E4EBDDFDDC}" srcOrd="2" destOrd="0" parTransId="{52D67051-1273-4141-9051-86C1302CB94C}" sibTransId="{BE257419-C31F-4E22-9A8B-6ABE3614D1EF}"/>
    <dgm:cxn modelId="{0EAA9BE4-2CA7-4221-B3FB-030241E6FF48}" type="presOf" srcId="{B652BF63-A08C-4899-9BAD-68714B565064}" destId="{0D6A5029-0F75-4F95-A301-A9C2EDA401BA}" srcOrd="0" destOrd="0" presId="urn:microsoft.com/office/officeart/2008/layout/PictureStrips"/>
    <dgm:cxn modelId="{218E92E7-86B9-48A2-9395-BB5691274FF3}" type="presOf" srcId="{13D85890-E940-4D61-85BD-4218620AA6BB}" destId="{D91410EE-0A84-4398-8F27-06F02AAFC43A}" srcOrd="0" destOrd="0" presId="urn:microsoft.com/office/officeart/2008/layout/PictureStrips"/>
    <dgm:cxn modelId="{AE9718F9-3995-4AB4-AB4C-C4042516EA35}" srcId="{DDB2CBDE-23AF-4F11-9781-9A68E92F7A52}" destId="{46572DB0-A7B3-4348-8CD5-FE63E0890AA9}" srcOrd="5" destOrd="0" parTransId="{721C3790-BDE5-4E52-8EE0-541CD09EE02A}" sibTransId="{24B2FC9B-A447-4BE4-9C4B-671B1867E0C4}"/>
    <dgm:cxn modelId="{DC26D0F0-2A72-457E-8C7C-B46003F020B4}" type="presParOf" srcId="{72CD9C39-0BE8-4B37-8809-DF7AD09B88A6}" destId="{2C4B5C5E-4EFC-4206-950B-0702EFCEC0B5}" srcOrd="0" destOrd="0" presId="urn:microsoft.com/office/officeart/2008/layout/PictureStrips"/>
    <dgm:cxn modelId="{5EEB9C08-AE53-48BE-88F8-4DA92601766B}" type="presParOf" srcId="{2C4B5C5E-4EFC-4206-950B-0702EFCEC0B5}" destId="{D91410EE-0A84-4398-8F27-06F02AAFC43A}" srcOrd="0" destOrd="0" presId="urn:microsoft.com/office/officeart/2008/layout/PictureStrips"/>
    <dgm:cxn modelId="{4C92ABF0-98A9-40EB-8395-A1AF952F253A}" type="presParOf" srcId="{2C4B5C5E-4EFC-4206-950B-0702EFCEC0B5}" destId="{240A607B-4EAA-43B0-9711-A65151E6865D}" srcOrd="1" destOrd="0" presId="urn:microsoft.com/office/officeart/2008/layout/PictureStrips"/>
    <dgm:cxn modelId="{BC1DD089-6DE0-46C5-B50E-E671CDEADC6B}" type="presParOf" srcId="{72CD9C39-0BE8-4B37-8809-DF7AD09B88A6}" destId="{6C1E9FB1-1755-4963-98F6-F7DC7B335FA9}" srcOrd="1" destOrd="0" presId="urn:microsoft.com/office/officeart/2008/layout/PictureStrips"/>
    <dgm:cxn modelId="{FF14DEE6-7C06-4989-AA39-1901A09587E0}" type="presParOf" srcId="{72CD9C39-0BE8-4B37-8809-DF7AD09B88A6}" destId="{CA11FE9E-9C32-44C7-B9DD-6106608968AF}" srcOrd="2" destOrd="0" presId="urn:microsoft.com/office/officeart/2008/layout/PictureStrips"/>
    <dgm:cxn modelId="{D43378DC-7AAE-4251-86D3-D5D2A6C1241D}" type="presParOf" srcId="{CA11FE9E-9C32-44C7-B9DD-6106608968AF}" destId="{DA4ECEDC-B22C-41A9-85F0-480E296EA018}" srcOrd="0" destOrd="0" presId="urn:microsoft.com/office/officeart/2008/layout/PictureStrips"/>
    <dgm:cxn modelId="{CE6657F7-4425-444F-8962-D83A57AC7CA8}" type="presParOf" srcId="{CA11FE9E-9C32-44C7-B9DD-6106608968AF}" destId="{A3923BAF-65F0-422F-BE36-B2287A86ACDA}" srcOrd="1" destOrd="0" presId="urn:microsoft.com/office/officeart/2008/layout/PictureStrips"/>
    <dgm:cxn modelId="{F286B6C3-FA73-4CD6-8BE0-3CFAE979C0C7}" type="presParOf" srcId="{72CD9C39-0BE8-4B37-8809-DF7AD09B88A6}" destId="{534D8CD6-FCBB-4BA0-8EC3-7C43E8949EA3}" srcOrd="3" destOrd="0" presId="urn:microsoft.com/office/officeart/2008/layout/PictureStrips"/>
    <dgm:cxn modelId="{0143A121-9DDA-4D4F-BE33-DF2502695F7B}" type="presParOf" srcId="{72CD9C39-0BE8-4B37-8809-DF7AD09B88A6}" destId="{CEB4579C-DF82-41B6-8074-E0C8CD86AA7C}" srcOrd="4" destOrd="0" presId="urn:microsoft.com/office/officeart/2008/layout/PictureStrips"/>
    <dgm:cxn modelId="{B2554B59-0B4C-49A5-9E79-126FD4E10881}" type="presParOf" srcId="{CEB4579C-DF82-41B6-8074-E0C8CD86AA7C}" destId="{E89FE08F-91E8-4273-8669-E036721F6E51}" srcOrd="0" destOrd="0" presId="urn:microsoft.com/office/officeart/2008/layout/PictureStrips"/>
    <dgm:cxn modelId="{79DFA1EF-DEEE-49BB-A208-370D374B181D}" type="presParOf" srcId="{CEB4579C-DF82-41B6-8074-E0C8CD86AA7C}" destId="{F9D21B8D-B321-4658-9CAA-F6A8AD2C7EED}" srcOrd="1" destOrd="0" presId="urn:microsoft.com/office/officeart/2008/layout/PictureStrips"/>
    <dgm:cxn modelId="{318ECC9B-E2F6-4DB2-99FF-11BE8D5C2117}" type="presParOf" srcId="{72CD9C39-0BE8-4B37-8809-DF7AD09B88A6}" destId="{D0FDBE20-A350-442D-9F18-F07CCA41A64F}" srcOrd="5" destOrd="0" presId="urn:microsoft.com/office/officeart/2008/layout/PictureStrips"/>
    <dgm:cxn modelId="{02B7D14A-5188-47E4-B4D9-F07199507CD4}" type="presParOf" srcId="{72CD9C39-0BE8-4B37-8809-DF7AD09B88A6}" destId="{304687D7-EE4A-444C-9C52-822F2D882BAB}" srcOrd="6" destOrd="0" presId="urn:microsoft.com/office/officeart/2008/layout/PictureStrips"/>
    <dgm:cxn modelId="{09B310B7-49E6-41A7-A2CA-A30EA5B40038}" type="presParOf" srcId="{304687D7-EE4A-444C-9C52-822F2D882BAB}" destId="{0D6A5029-0F75-4F95-A301-A9C2EDA401BA}" srcOrd="0" destOrd="0" presId="urn:microsoft.com/office/officeart/2008/layout/PictureStrips"/>
    <dgm:cxn modelId="{5FFCADD2-7B9C-471D-B558-39A7047B78BA}" type="presParOf" srcId="{304687D7-EE4A-444C-9C52-822F2D882BAB}" destId="{9B200DBD-CA82-4CCD-8FF6-049989107CCA}" srcOrd="1" destOrd="0" presId="urn:microsoft.com/office/officeart/2008/layout/PictureStrips"/>
    <dgm:cxn modelId="{AEA75AA7-E400-440D-9B72-889C868449AC}" type="presParOf" srcId="{72CD9C39-0BE8-4B37-8809-DF7AD09B88A6}" destId="{8287617F-3831-4EDE-9B3D-67147E637E5C}" srcOrd="7" destOrd="0" presId="urn:microsoft.com/office/officeart/2008/layout/PictureStrips"/>
    <dgm:cxn modelId="{623BF487-A70F-4E83-A6B5-B9609540AD01}" type="presParOf" srcId="{72CD9C39-0BE8-4B37-8809-DF7AD09B88A6}" destId="{1D2321A6-5E1B-4B59-BFD5-A5D0395CDA2C}" srcOrd="8" destOrd="0" presId="urn:microsoft.com/office/officeart/2008/layout/PictureStrips"/>
    <dgm:cxn modelId="{145CB3E7-AAA3-48CA-9484-2FADE302CEE0}" type="presParOf" srcId="{1D2321A6-5E1B-4B59-BFD5-A5D0395CDA2C}" destId="{CDD7E3A9-D51E-4156-A9A0-EAF52B389995}" srcOrd="0" destOrd="0" presId="urn:microsoft.com/office/officeart/2008/layout/PictureStrips"/>
    <dgm:cxn modelId="{DE87D198-9CAC-48BA-8FE1-4A42427C0822}" type="presParOf" srcId="{1D2321A6-5E1B-4B59-BFD5-A5D0395CDA2C}" destId="{C920DB18-3EC7-4554-AD46-5D233FCBEB4F}" srcOrd="1" destOrd="0" presId="urn:microsoft.com/office/officeart/2008/layout/PictureStrips"/>
    <dgm:cxn modelId="{C04DFA8E-F1F9-4549-BE4D-F6FE890C2387}" type="presParOf" srcId="{72CD9C39-0BE8-4B37-8809-DF7AD09B88A6}" destId="{BB9CCF55-9E28-4D1D-9869-BCDC4FB9B4C6}" srcOrd="9" destOrd="0" presId="urn:microsoft.com/office/officeart/2008/layout/PictureStrips"/>
    <dgm:cxn modelId="{A7D8A44A-E586-4EAC-99D9-B1E3D99962A2}" type="presParOf" srcId="{72CD9C39-0BE8-4B37-8809-DF7AD09B88A6}" destId="{EE180E32-1D16-46F3-82F0-7F59CD706E72}" srcOrd="10" destOrd="0" presId="urn:microsoft.com/office/officeart/2008/layout/PictureStrips"/>
    <dgm:cxn modelId="{B4BFC8A9-6257-48DD-A052-D5BCA5BB81B6}" type="presParOf" srcId="{EE180E32-1D16-46F3-82F0-7F59CD706E72}" destId="{EEEFBEFE-EC52-4ECF-B8CB-606DB0856298}" srcOrd="0" destOrd="0" presId="urn:microsoft.com/office/officeart/2008/layout/PictureStrips"/>
    <dgm:cxn modelId="{11BD12A3-CDC4-4C24-84CF-35DA8E96A4A2}" type="presParOf" srcId="{EE180E32-1D16-46F3-82F0-7F59CD706E72}" destId="{94D71858-34FB-4946-A57F-6120694DEF83}" srcOrd="1" destOrd="0" presId="urn:microsoft.com/office/officeart/2008/layout/PictureStrips"/>
    <dgm:cxn modelId="{C6D0C92C-3E14-4B22-8D34-1E53CA30ED5C}" type="presParOf" srcId="{72CD9C39-0BE8-4B37-8809-DF7AD09B88A6}" destId="{0F01410E-07A6-4BB8-85F0-431BE8D75F77}" srcOrd="11" destOrd="0" presId="urn:microsoft.com/office/officeart/2008/layout/PictureStrips"/>
    <dgm:cxn modelId="{B502B21F-6043-4DDA-A481-1F08C7FB8357}" type="presParOf" srcId="{72CD9C39-0BE8-4B37-8809-DF7AD09B88A6}" destId="{6021DD55-3EDA-4371-8EB9-836C21AB2AF2}" srcOrd="12" destOrd="0" presId="urn:microsoft.com/office/officeart/2008/layout/PictureStrips"/>
    <dgm:cxn modelId="{A66CDD2E-9BCC-4F1C-BD84-C63979C49DA1}" type="presParOf" srcId="{6021DD55-3EDA-4371-8EB9-836C21AB2AF2}" destId="{9C46F7B8-AA40-4DA4-BDAC-4AE761E13B13}" srcOrd="0" destOrd="0" presId="urn:microsoft.com/office/officeart/2008/layout/PictureStrips"/>
    <dgm:cxn modelId="{28EE7BD9-78F1-4435-9B8F-60FB4D89F0AD}" type="presParOf" srcId="{6021DD55-3EDA-4371-8EB9-836C21AB2AF2}" destId="{9F1A1182-75E8-4825-96B9-697BCAD7FA7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657EB1-4558-4F15-A86A-3813B95003B2}" type="doc">
      <dgm:prSet loTypeId="urn:microsoft.com/office/officeart/2005/8/layout/venn1" loCatId="relationship" qsTypeId="urn:microsoft.com/office/officeart/2005/8/quickstyle/simple1" qsCatId="simple" csTypeId="urn:microsoft.com/office/officeart/2005/8/colors/colorful3" csCatId="colorful" phldr="1"/>
      <dgm:spPr/>
    </dgm:pt>
    <dgm:pt modelId="{072C134F-EF6B-4271-A4A1-98C0EEC17502}">
      <dgm:prSet phldrT="[Text]" custT="1"/>
      <dgm:spPr/>
      <dgm:t>
        <a:bodyPr/>
        <a:lstStyle/>
        <a:p>
          <a:r>
            <a:rPr lang="en-US" sz="2000" dirty="0"/>
            <a:t>Cyprus</a:t>
          </a:r>
        </a:p>
      </dgm:t>
    </dgm:pt>
    <dgm:pt modelId="{8C3CEB4E-0AEC-4020-A2FE-238EE1A24D1A}" type="parTrans" cxnId="{E313BEC5-827D-427F-BBA5-1BB1361EBA69}">
      <dgm:prSet/>
      <dgm:spPr/>
      <dgm:t>
        <a:bodyPr/>
        <a:lstStyle/>
        <a:p>
          <a:endParaRPr lang="en-US"/>
        </a:p>
      </dgm:t>
    </dgm:pt>
    <dgm:pt modelId="{B2E3A212-CD55-4A96-8255-0D0BA1CFFEBE}" type="sibTrans" cxnId="{E313BEC5-827D-427F-BBA5-1BB1361EBA69}">
      <dgm:prSet/>
      <dgm:spPr/>
      <dgm:t>
        <a:bodyPr/>
        <a:lstStyle/>
        <a:p>
          <a:endParaRPr lang="en-US"/>
        </a:p>
      </dgm:t>
    </dgm:pt>
    <dgm:pt modelId="{6EA0F2F4-DFD6-44AF-A998-3239643D1D83}">
      <dgm:prSet phldrT="[Text]" custT="1"/>
      <dgm:spPr/>
      <dgm:t>
        <a:bodyPr/>
        <a:lstStyle/>
        <a:p>
          <a:r>
            <a:rPr lang="en-US" sz="2000" dirty="0"/>
            <a:t>    Italy</a:t>
          </a:r>
        </a:p>
      </dgm:t>
    </dgm:pt>
    <dgm:pt modelId="{EDF55FC9-66B0-4541-9984-AD1599EE0A94}" type="parTrans" cxnId="{D90CDC73-2CDD-4C49-9333-CF29088FEACA}">
      <dgm:prSet/>
      <dgm:spPr/>
      <dgm:t>
        <a:bodyPr/>
        <a:lstStyle/>
        <a:p>
          <a:endParaRPr lang="en-US"/>
        </a:p>
      </dgm:t>
    </dgm:pt>
    <dgm:pt modelId="{9998C0CC-74D8-465A-BCC4-06A9B03F1517}" type="sibTrans" cxnId="{D90CDC73-2CDD-4C49-9333-CF29088FEACA}">
      <dgm:prSet/>
      <dgm:spPr/>
      <dgm:t>
        <a:bodyPr/>
        <a:lstStyle/>
        <a:p>
          <a:endParaRPr lang="en-US"/>
        </a:p>
      </dgm:t>
    </dgm:pt>
    <dgm:pt modelId="{6C3870C7-86F9-4A72-93B3-984C7582AB8F}">
      <dgm:prSet phldrT="[Text]" custT="1"/>
      <dgm:spPr/>
      <dgm:t>
        <a:bodyPr/>
        <a:lstStyle/>
        <a:p>
          <a:pPr algn="l"/>
          <a:r>
            <a:rPr lang="en-US" sz="2000" dirty="0"/>
            <a:t> China     </a:t>
          </a:r>
        </a:p>
      </dgm:t>
    </dgm:pt>
    <dgm:pt modelId="{C0664E71-B8B0-4318-9654-5BCAC0485D85}" type="sibTrans" cxnId="{A1971DD5-BE37-4E0B-A800-8E132763A39B}">
      <dgm:prSet/>
      <dgm:spPr/>
      <dgm:t>
        <a:bodyPr/>
        <a:lstStyle/>
        <a:p>
          <a:endParaRPr lang="en-US"/>
        </a:p>
      </dgm:t>
    </dgm:pt>
    <dgm:pt modelId="{E71FB767-0EB4-40B8-B6F7-CE3D5152A65B}" type="parTrans" cxnId="{A1971DD5-BE37-4E0B-A800-8E132763A39B}">
      <dgm:prSet/>
      <dgm:spPr/>
      <dgm:t>
        <a:bodyPr/>
        <a:lstStyle/>
        <a:p>
          <a:endParaRPr lang="en-US"/>
        </a:p>
      </dgm:t>
    </dgm:pt>
    <dgm:pt modelId="{4FDC96D2-A82A-4AEB-AACC-933DB433B231}" type="pres">
      <dgm:prSet presAssocID="{15657EB1-4558-4F15-A86A-3813B95003B2}" presName="compositeShape" presStyleCnt="0">
        <dgm:presLayoutVars>
          <dgm:chMax val="7"/>
          <dgm:dir/>
          <dgm:resizeHandles val="exact"/>
        </dgm:presLayoutVars>
      </dgm:prSet>
      <dgm:spPr/>
    </dgm:pt>
    <dgm:pt modelId="{8A316F22-F331-4B12-B32C-6C332CD7E1DA}" type="pres">
      <dgm:prSet presAssocID="{072C134F-EF6B-4271-A4A1-98C0EEC17502}" presName="circ1" presStyleLbl="vennNode1" presStyleIdx="0" presStyleCnt="3"/>
      <dgm:spPr/>
    </dgm:pt>
    <dgm:pt modelId="{5B0AF775-C978-46CF-8071-D6E32E6E4D51}" type="pres">
      <dgm:prSet presAssocID="{072C134F-EF6B-4271-A4A1-98C0EEC17502}" presName="circ1Tx" presStyleLbl="revTx" presStyleIdx="0" presStyleCnt="0">
        <dgm:presLayoutVars>
          <dgm:chMax val="0"/>
          <dgm:chPref val="0"/>
          <dgm:bulletEnabled val="1"/>
        </dgm:presLayoutVars>
      </dgm:prSet>
      <dgm:spPr/>
    </dgm:pt>
    <dgm:pt modelId="{FEACF792-B5EB-4FE7-BA13-F224134257FE}" type="pres">
      <dgm:prSet presAssocID="{6C3870C7-86F9-4A72-93B3-984C7582AB8F}" presName="circ2" presStyleLbl="vennNode1" presStyleIdx="1" presStyleCnt="3"/>
      <dgm:spPr/>
    </dgm:pt>
    <dgm:pt modelId="{36F8A054-ED4A-4E9E-90CF-934EB608A994}" type="pres">
      <dgm:prSet presAssocID="{6C3870C7-86F9-4A72-93B3-984C7582AB8F}" presName="circ2Tx" presStyleLbl="revTx" presStyleIdx="0" presStyleCnt="0">
        <dgm:presLayoutVars>
          <dgm:chMax val="0"/>
          <dgm:chPref val="0"/>
          <dgm:bulletEnabled val="1"/>
        </dgm:presLayoutVars>
      </dgm:prSet>
      <dgm:spPr/>
    </dgm:pt>
    <dgm:pt modelId="{573FF7BB-6FAA-4F7C-B161-5A2E4430866E}" type="pres">
      <dgm:prSet presAssocID="{6EA0F2F4-DFD6-44AF-A998-3239643D1D83}" presName="circ3" presStyleLbl="vennNode1" presStyleIdx="2" presStyleCnt="3"/>
      <dgm:spPr/>
    </dgm:pt>
    <dgm:pt modelId="{824D4AD8-871E-4318-BF50-24166659B28F}" type="pres">
      <dgm:prSet presAssocID="{6EA0F2F4-DFD6-44AF-A998-3239643D1D83}" presName="circ3Tx" presStyleLbl="revTx" presStyleIdx="0" presStyleCnt="0">
        <dgm:presLayoutVars>
          <dgm:chMax val="0"/>
          <dgm:chPref val="0"/>
          <dgm:bulletEnabled val="1"/>
        </dgm:presLayoutVars>
      </dgm:prSet>
      <dgm:spPr/>
    </dgm:pt>
  </dgm:ptLst>
  <dgm:cxnLst>
    <dgm:cxn modelId="{6FBA8715-E901-4ABD-BDD2-E54A80C9092E}" type="presOf" srcId="{6C3870C7-86F9-4A72-93B3-984C7582AB8F}" destId="{FEACF792-B5EB-4FE7-BA13-F224134257FE}" srcOrd="0" destOrd="0" presId="urn:microsoft.com/office/officeart/2005/8/layout/venn1"/>
    <dgm:cxn modelId="{E956E327-D62A-4C5F-B5B9-51559FE06CFB}" type="presOf" srcId="{15657EB1-4558-4F15-A86A-3813B95003B2}" destId="{4FDC96D2-A82A-4AEB-AACC-933DB433B231}" srcOrd="0" destOrd="0" presId="urn:microsoft.com/office/officeart/2005/8/layout/venn1"/>
    <dgm:cxn modelId="{903A8A5B-BC99-4FE3-AFB6-22853FD1EFA2}" type="presOf" srcId="{6C3870C7-86F9-4A72-93B3-984C7582AB8F}" destId="{36F8A054-ED4A-4E9E-90CF-934EB608A994}" srcOrd="1" destOrd="0" presId="urn:microsoft.com/office/officeart/2005/8/layout/venn1"/>
    <dgm:cxn modelId="{2584846E-F78A-480C-BFC5-FE39EDC4FAD5}" type="presOf" srcId="{072C134F-EF6B-4271-A4A1-98C0EEC17502}" destId="{8A316F22-F331-4B12-B32C-6C332CD7E1DA}" srcOrd="0" destOrd="0" presId="urn:microsoft.com/office/officeart/2005/8/layout/venn1"/>
    <dgm:cxn modelId="{D90CDC73-2CDD-4C49-9333-CF29088FEACA}" srcId="{15657EB1-4558-4F15-A86A-3813B95003B2}" destId="{6EA0F2F4-DFD6-44AF-A998-3239643D1D83}" srcOrd="2" destOrd="0" parTransId="{EDF55FC9-66B0-4541-9984-AD1599EE0A94}" sibTransId="{9998C0CC-74D8-465A-BCC4-06A9B03F1517}"/>
    <dgm:cxn modelId="{3F6FDF7A-F38D-4428-9639-953EDB5ED1A6}" type="presOf" srcId="{6EA0F2F4-DFD6-44AF-A998-3239643D1D83}" destId="{573FF7BB-6FAA-4F7C-B161-5A2E4430866E}" srcOrd="0" destOrd="0" presId="urn:microsoft.com/office/officeart/2005/8/layout/venn1"/>
    <dgm:cxn modelId="{C56FEBBC-B966-49A1-A6CF-B8E4A0B7E64E}" type="presOf" srcId="{072C134F-EF6B-4271-A4A1-98C0EEC17502}" destId="{5B0AF775-C978-46CF-8071-D6E32E6E4D51}" srcOrd="1" destOrd="0" presId="urn:microsoft.com/office/officeart/2005/8/layout/venn1"/>
    <dgm:cxn modelId="{E313BEC5-827D-427F-BBA5-1BB1361EBA69}" srcId="{15657EB1-4558-4F15-A86A-3813B95003B2}" destId="{072C134F-EF6B-4271-A4A1-98C0EEC17502}" srcOrd="0" destOrd="0" parTransId="{8C3CEB4E-0AEC-4020-A2FE-238EE1A24D1A}" sibTransId="{B2E3A212-CD55-4A96-8255-0D0BA1CFFEBE}"/>
    <dgm:cxn modelId="{A1971DD5-BE37-4E0B-A800-8E132763A39B}" srcId="{15657EB1-4558-4F15-A86A-3813B95003B2}" destId="{6C3870C7-86F9-4A72-93B3-984C7582AB8F}" srcOrd="1" destOrd="0" parTransId="{E71FB767-0EB4-40B8-B6F7-CE3D5152A65B}" sibTransId="{C0664E71-B8B0-4318-9654-5BCAC0485D85}"/>
    <dgm:cxn modelId="{95B11AFE-EE05-4EAF-83BE-DF78A2D9F346}" type="presOf" srcId="{6EA0F2F4-DFD6-44AF-A998-3239643D1D83}" destId="{824D4AD8-871E-4318-BF50-24166659B28F}" srcOrd="1" destOrd="0" presId="urn:microsoft.com/office/officeart/2005/8/layout/venn1"/>
    <dgm:cxn modelId="{694E77BB-0B53-4B98-B5ED-411E56EACCB9}" type="presParOf" srcId="{4FDC96D2-A82A-4AEB-AACC-933DB433B231}" destId="{8A316F22-F331-4B12-B32C-6C332CD7E1DA}" srcOrd="0" destOrd="0" presId="urn:microsoft.com/office/officeart/2005/8/layout/venn1"/>
    <dgm:cxn modelId="{4DEBC0FA-37C0-4443-AD61-6048914525DC}" type="presParOf" srcId="{4FDC96D2-A82A-4AEB-AACC-933DB433B231}" destId="{5B0AF775-C978-46CF-8071-D6E32E6E4D51}" srcOrd="1" destOrd="0" presId="urn:microsoft.com/office/officeart/2005/8/layout/venn1"/>
    <dgm:cxn modelId="{1E8B50F7-4BA8-4A88-AC6B-EC7827262406}" type="presParOf" srcId="{4FDC96D2-A82A-4AEB-AACC-933DB433B231}" destId="{FEACF792-B5EB-4FE7-BA13-F224134257FE}" srcOrd="2" destOrd="0" presId="urn:microsoft.com/office/officeart/2005/8/layout/venn1"/>
    <dgm:cxn modelId="{60DBC65C-F9D6-4008-A662-FFC4E5FEB680}" type="presParOf" srcId="{4FDC96D2-A82A-4AEB-AACC-933DB433B231}" destId="{36F8A054-ED4A-4E9E-90CF-934EB608A994}" srcOrd="3" destOrd="0" presId="urn:microsoft.com/office/officeart/2005/8/layout/venn1"/>
    <dgm:cxn modelId="{1C9D47FE-4715-4F94-ACD3-39861F1C34E3}" type="presParOf" srcId="{4FDC96D2-A82A-4AEB-AACC-933DB433B231}" destId="{573FF7BB-6FAA-4F7C-B161-5A2E4430866E}" srcOrd="4" destOrd="0" presId="urn:microsoft.com/office/officeart/2005/8/layout/venn1"/>
    <dgm:cxn modelId="{AA738A2F-8A66-49A2-B29A-E64890CA05D5}" type="presParOf" srcId="{4FDC96D2-A82A-4AEB-AACC-933DB433B231}" destId="{824D4AD8-871E-4318-BF50-24166659B28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ABD9C9-CD6C-4687-B73E-CFB3680F5D63}" type="doc">
      <dgm:prSet loTypeId="urn:microsoft.com/office/officeart/2005/8/layout/rings+Icon" loCatId="relationship" qsTypeId="urn:microsoft.com/office/officeart/2005/8/quickstyle/simple1" qsCatId="simple" csTypeId="urn:microsoft.com/office/officeart/2005/8/colors/colorful3" csCatId="colorful" phldr="1"/>
      <dgm:spPr/>
    </dgm:pt>
    <dgm:pt modelId="{854C5E90-99C7-40F3-9BD5-BD3EE6381290}">
      <dgm:prSet phldrT="[Text]"/>
      <dgm:spPr/>
      <dgm:t>
        <a:bodyPr/>
        <a:lstStyle/>
        <a:p>
          <a:r>
            <a:rPr lang="en-US" dirty="0"/>
            <a:t>Australia</a:t>
          </a:r>
        </a:p>
      </dgm:t>
    </dgm:pt>
    <dgm:pt modelId="{6C108F39-AAC1-4162-A7A1-A81AE2E7726A}" type="parTrans" cxnId="{597849B0-CC77-4883-9FA0-61F075479AE6}">
      <dgm:prSet/>
      <dgm:spPr/>
      <dgm:t>
        <a:bodyPr/>
        <a:lstStyle/>
        <a:p>
          <a:endParaRPr lang="en-US"/>
        </a:p>
      </dgm:t>
    </dgm:pt>
    <dgm:pt modelId="{0AF4BF58-8379-4A30-85A1-FFDFEC49BA81}" type="sibTrans" cxnId="{597849B0-CC77-4883-9FA0-61F075479AE6}">
      <dgm:prSet/>
      <dgm:spPr/>
      <dgm:t>
        <a:bodyPr/>
        <a:lstStyle/>
        <a:p>
          <a:endParaRPr lang="en-US"/>
        </a:p>
      </dgm:t>
    </dgm:pt>
    <dgm:pt modelId="{E4AA9C38-F668-45DB-A12D-A831604955A2}">
      <dgm:prSet phldrT="[Text]"/>
      <dgm:spPr/>
      <dgm:t>
        <a:bodyPr/>
        <a:lstStyle/>
        <a:p>
          <a:r>
            <a:rPr lang="en-US" dirty="0"/>
            <a:t>Uganda</a:t>
          </a:r>
        </a:p>
      </dgm:t>
    </dgm:pt>
    <dgm:pt modelId="{5CC7BDA5-6286-4472-9E36-2AF3E8CFC90A}" type="parTrans" cxnId="{16838C29-B056-475D-A3D9-7D6BAD9ECB73}">
      <dgm:prSet/>
      <dgm:spPr/>
      <dgm:t>
        <a:bodyPr/>
        <a:lstStyle/>
        <a:p>
          <a:endParaRPr lang="en-US"/>
        </a:p>
      </dgm:t>
    </dgm:pt>
    <dgm:pt modelId="{5E31604A-4464-400C-B255-A957084CFC51}" type="sibTrans" cxnId="{16838C29-B056-475D-A3D9-7D6BAD9ECB73}">
      <dgm:prSet/>
      <dgm:spPr/>
      <dgm:t>
        <a:bodyPr/>
        <a:lstStyle/>
        <a:p>
          <a:endParaRPr lang="en-US"/>
        </a:p>
      </dgm:t>
    </dgm:pt>
    <dgm:pt modelId="{990106D9-45A8-415C-9C54-642955837A83}">
      <dgm:prSet phldrT="[Text]"/>
      <dgm:spPr/>
      <dgm:t>
        <a:bodyPr/>
        <a:lstStyle/>
        <a:p>
          <a:r>
            <a:rPr lang="en-US" dirty="0"/>
            <a:t>Italy</a:t>
          </a:r>
        </a:p>
      </dgm:t>
    </dgm:pt>
    <dgm:pt modelId="{5AA76DF0-5BA1-4EA4-8884-F0C9AA1D511B}" type="parTrans" cxnId="{D51FDB98-9959-400F-9769-B97C2DDB164A}">
      <dgm:prSet/>
      <dgm:spPr/>
      <dgm:t>
        <a:bodyPr/>
        <a:lstStyle/>
        <a:p>
          <a:endParaRPr lang="en-US"/>
        </a:p>
      </dgm:t>
    </dgm:pt>
    <dgm:pt modelId="{0E1B19F7-552E-4A65-A3EF-D39E66EACEBC}" type="sibTrans" cxnId="{D51FDB98-9959-400F-9769-B97C2DDB164A}">
      <dgm:prSet/>
      <dgm:spPr/>
      <dgm:t>
        <a:bodyPr/>
        <a:lstStyle/>
        <a:p>
          <a:endParaRPr lang="en-US"/>
        </a:p>
      </dgm:t>
    </dgm:pt>
    <dgm:pt modelId="{8B4B4876-A857-459F-B063-1D174E77130F}">
      <dgm:prSet phldrT="[Text]"/>
      <dgm:spPr/>
      <dgm:t>
        <a:bodyPr/>
        <a:lstStyle/>
        <a:p>
          <a:r>
            <a:rPr lang="en-US" dirty="0"/>
            <a:t>Prague</a:t>
          </a:r>
        </a:p>
      </dgm:t>
    </dgm:pt>
    <dgm:pt modelId="{7546E217-63FA-4F17-96D3-A22867A622F5}" type="parTrans" cxnId="{446F5B7C-8814-40C4-9779-C43E06D5EFD6}">
      <dgm:prSet/>
      <dgm:spPr/>
      <dgm:t>
        <a:bodyPr/>
        <a:lstStyle/>
        <a:p>
          <a:endParaRPr lang="en-US"/>
        </a:p>
      </dgm:t>
    </dgm:pt>
    <dgm:pt modelId="{5B97B7FE-8046-4F0A-BD59-65EB3981FAC1}" type="sibTrans" cxnId="{446F5B7C-8814-40C4-9779-C43E06D5EFD6}">
      <dgm:prSet/>
      <dgm:spPr/>
      <dgm:t>
        <a:bodyPr/>
        <a:lstStyle/>
        <a:p>
          <a:endParaRPr lang="en-US"/>
        </a:p>
      </dgm:t>
    </dgm:pt>
    <dgm:pt modelId="{F4A7F387-7C05-4177-A5F2-FE28B636A947}">
      <dgm:prSet phldrT="[Text]"/>
      <dgm:spPr/>
      <dgm:t>
        <a:bodyPr/>
        <a:lstStyle/>
        <a:p>
          <a:r>
            <a:rPr lang="en-US" dirty="0"/>
            <a:t>England</a:t>
          </a:r>
        </a:p>
      </dgm:t>
    </dgm:pt>
    <dgm:pt modelId="{1DC5EB97-2DEC-42DF-AAF8-226254879B4C}" type="parTrans" cxnId="{A63A251D-99BF-42BF-9A70-78BE866F0AC9}">
      <dgm:prSet/>
      <dgm:spPr/>
      <dgm:t>
        <a:bodyPr/>
        <a:lstStyle/>
        <a:p>
          <a:endParaRPr lang="en-US"/>
        </a:p>
      </dgm:t>
    </dgm:pt>
    <dgm:pt modelId="{0F92A199-E7C2-4A94-9C5F-635CDE14CFD4}" type="sibTrans" cxnId="{A63A251D-99BF-42BF-9A70-78BE866F0AC9}">
      <dgm:prSet/>
      <dgm:spPr/>
      <dgm:t>
        <a:bodyPr/>
        <a:lstStyle/>
        <a:p>
          <a:endParaRPr lang="en-US"/>
        </a:p>
      </dgm:t>
    </dgm:pt>
    <dgm:pt modelId="{FAF40110-C86B-413E-AD5D-5D80A546CF23}">
      <dgm:prSet phldrT="[Text]"/>
      <dgm:spPr/>
      <dgm:t>
        <a:bodyPr/>
        <a:lstStyle/>
        <a:p>
          <a:br>
            <a:rPr lang="en-US" dirty="0"/>
          </a:br>
          <a:r>
            <a:rPr lang="en-US" dirty="0"/>
            <a:t>China</a:t>
          </a:r>
        </a:p>
        <a:p>
          <a:endParaRPr lang="en-US" dirty="0"/>
        </a:p>
      </dgm:t>
    </dgm:pt>
    <dgm:pt modelId="{FACFDECE-9A68-4049-B3E2-3BB84F7991BA}" type="parTrans" cxnId="{2F4F0975-1032-4C83-9C1E-02C544A7D0D7}">
      <dgm:prSet/>
      <dgm:spPr/>
      <dgm:t>
        <a:bodyPr/>
        <a:lstStyle/>
        <a:p>
          <a:endParaRPr lang="en-US"/>
        </a:p>
      </dgm:t>
    </dgm:pt>
    <dgm:pt modelId="{2C4C5180-283D-40C6-87F9-31DB99356030}" type="sibTrans" cxnId="{2F4F0975-1032-4C83-9C1E-02C544A7D0D7}">
      <dgm:prSet/>
      <dgm:spPr/>
      <dgm:t>
        <a:bodyPr/>
        <a:lstStyle/>
        <a:p>
          <a:endParaRPr lang="en-US"/>
        </a:p>
      </dgm:t>
    </dgm:pt>
    <dgm:pt modelId="{7EE16E5F-7BF2-4CDD-9B73-8437B5C2D509}" type="pres">
      <dgm:prSet presAssocID="{84ABD9C9-CD6C-4687-B73E-CFB3680F5D63}" presName="Name0" presStyleCnt="0">
        <dgm:presLayoutVars>
          <dgm:chMax val="7"/>
          <dgm:dir/>
          <dgm:resizeHandles val="exact"/>
        </dgm:presLayoutVars>
      </dgm:prSet>
      <dgm:spPr/>
    </dgm:pt>
    <dgm:pt modelId="{84C3E29E-4B7F-42EA-BC23-D45B0C8A905B}" type="pres">
      <dgm:prSet presAssocID="{84ABD9C9-CD6C-4687-B73E-CFB3680F5D63}" presName="ellipse1" presStyleLbl="vennNode1" presStyleIdx="0" presStyleCnt="6">
        <dgm:presLayoutVars>
          <dgm:bulletEnabled val="1"/>
        </dgm:presLayoutVars>
      </dgm:prSet>
      <dgm:spPr/>
    </dgm:pt>
    <dgm:pt modelId="{EF650EED-122B-490D-A4FE-E52C171CFDCC}" type="pres">
      <dgm:prSet presAssocID="{84ABD9C9-CD6C-4687-B73E-CFB3680F5D63}" presName="ellipse2" presStyleLbl="vennNode1" presStyleIdx="1" presStyleCnt="6">
        <dgm:presLayoutVars>
          <dgm:bulletEnabled val="1"/>
        </dgm:presLayoutVars>
      </dgm:prSet>
      <dgm:spPr/>
    </dgm:pt>
    <dgm:pt modelId="{A7F9FC3D-22B3-4AF7-A465-DC97CE781BB7}" type="pres">
      <dgm:prSet presAssocID="{84ABD9C9-CD6C-4687-B73E-CFB3680F5D63}" presName="ellipse3" presStyleLbl="vennNode1" presStyleIdx="2" presStyleCnt="6">
        <dgm:presLayoutVars>
          <dgm:bulletEnabled val="1"/>
        </dgm:presLayoutVars>
      </dgm:prSet>
      <dgm:spPr/>
    </dgm:pt>
    <dgm:pt modelId="{547622CE-A195-4E46-BC70-059FE6307397}" type="pres">
      <dgm:prSet presAssocID="{84ABD9C9-CD6C-4687-B73E-CFB3680F5D63}" presName="ellipse4" presStyleLbl="vennNode1" presStyleIdx="3" presStyleCnt="6">
        <dgm:presLayoutVars>
          <dgm:bulletEnabled val="1"/>
        </dgm:presLayoutVars>
      </dgm:prSet>
      <dgm:spPr/>
    </dgm:pt>
    <dgm:pt modelId="{73D21EF7-037D-4F93-A7F7-AE60E0CFFCAE}" type="pres">
      <dgm:prSet presAssocID="{84ABD9C9-CD6C-4687-B73E-CFB3680F5D63}" presName="ellipse5" presStyleLbl="vennNode1" presStyleIdx="4" presStyleCnt="6">
        <dgm:presLayoutVars>
          <dgm:bulletEnabled val="1"/>
        </dgm:presLayoutVars>
      </dgm:prSet>
      <dgm:spPr/>
    </dgm:pt>
    <dgm:pt modelId="{6237932A-F032-4470-80CD-F46014CD35A3}" type="pres">
      <dgm:prSet presAssocID="{84ABD9C9-CD6C-4687-B73E-CFB3680F5D63}" presName="ellipse6" presStyleLbl="vennNode1" presStyleIdx="5" presStyleCnt="6">
        <dgm:presLayoutVars>
          <dgm:bulletEnabled val="1"/>
        </dgm:presLayoutVars>
      </dgm:prSet>
      <dgm:spPr/>
    </dgm:pt>
  </dgm:ptLst>
  <dgm:cxnLst>
    <dgm:cxn modelId="{A63A251D-99BF-42BF-9A70-78BE866F0AC9}" srcId="{84ABD9C9-CD6C-4687-B73E-CFB3680F5D63}" destId="{F4A7F387-7C05-4177-A5F2-FE28B636A947}" srcOrd="4" destOrd="0" parTransId="{1DC5EB97-2DEC-42DF-AAF8-226254879B4C}" sibTransId="{0F92A199-E7C2-4A94-9C5F-635CDE14CFD4}"/>
    <dgm:cxn modelId="{16838C29-B056-475D-A3D9-7D6BAD9ECB73}" srcId="{84ABD9C9-CD6C-4687-B73E-CFB3680F5D63}" destId="{E4AA9C38-F668-45DB-A12D-A831604955A2}" srcOrd="1" destOrd="0" parTransId="{5CC7BDA5-6286-4472-9E36-2AF3E8CFC90A}" sibTransId="{5E31604A-4464-400C-B255-A957084CFC51}"/>
    <dgm:cxn modelId="{761FDF5D-101F-4CA6-88B0-D5B8EBA93B4A}" type="presOf" srcId="{84ABD9C9-CD6C-4687-B73E-CFB3680F5D63}" destId="{7EE16E5F-7BF2-4CDD-9B73-8437B5C2D509}" srcOrd="0" destOrd="0" presId="urn:microsoft.com/office/officeart/2005/8/layout/rings+Icon"/>
    <dgm:cxn modelId="{20523F6E-9B0D-4C1A-92F5-6ACE071A2FBF}" type="presOf" srcId="{E4AA9C38-F668-45DB-A12D-A831604955A2}" destId="{EF650EED-122B-490D-A4FE-E52C171CFDCC}" srcOrd="0" destOrd="0" presId="urn:microsoft.com/office/officeart/2005/8/layout/rings+Icon"/>
    <dgm:cxn modelId="{2F4F0975-1032-4C83-9C1E-02C544A7D0D7}" srcId="{84ABD9C9-CD6C-4687-B73E-CFB3680F5D63}" destId="{FAF40110-C86B-413E-AD5D-5D80A546CF23}" srcOrd="5" destOrd="0" parTransId="{FACFDECE-9A68-4049-B3E2-3BB84F7991BA}" sibTransId="{2C4C5180-283D-40C6-87F9-31DB99356030}"/>
    <dgm:cxn modelId="{446F5B7C-8814-40C4-9779-C43E06D5EFD6}" srcId="{84ABD9C9-CD6C-4687-B73E-CFB3680F5D63}" destId="{8B4B4876-A857-459F-B063-1D174E77130F}" srcOrd="3" destOrd="0" parTransId="{7546E217-63FA-4F17-96D3-A22867A622F5}" sibTransId="{5B97B7FE-8046-4F0A-BD59-65EB3981FAC1}"/>
    <dgm:cxn modelId="{D51FDB98-9959-400F-9769-B97C2DDB164A}" srcId="{84ABD9C9-CD6C-4687-B73E-CFB3680F5D63}" destId="{990106D9-45A8-415C-9C54-642955837A83}" srcOrd="2" destOrd="0" parTransId="{5AA76DF0-5BA1-4EA4-8884-F0C9AA1D511B}" sibTransId="{0E1B19F7-552E-4A65-A3EF-D39E66EACEBC}"/>
    <dgm:cxn modelId="{597849B0-CC77-4883-9FA0-61F075479AE6}" srcId="{84ABD9C9-CD6C-4687-B73E-CFB3680F5D63}" destId="{854C5E90-99C7-40F3-9BD5-BD3EE6381290}" srcOrd="0" destOrd="0" parTransId="{6C108F39-AAC1-4162-A7A1-A81AE2E7726A}" sibTransId="{0AF4BF58-8379-4A30-85A1-FFDFEC49BA81}"/>
    <dgm:cxn modelId="{DB34FFD3-76B3-4141-BA8D-0113B53EB006}" type="presOf" srcId="{FAF40110-C86B-413E-AD5D-5D80A546CF23}" destId="{6237932A-F032-4470-80CD-F46014CD35A3}" srcOrd="0" destOrd="0" presId="urn:microsoft.com/office/officeart/2005/8/layout/rings+Icon"/>
    <dgm:cxn modelId="{006DE8D4-FB79-4F4E-964A-190CE2729708}" type="presOf" srcId="{8B4B4876-A857-459F-B063-1D174E77130F}" destId="{547622CE-A195-4E46-BC70-059FE6307397}" srcOrd="0" destOrd="0" presId="urn:microsoft.com/office/officeart/2005/8/layout/rings+Icon"/>
    <dgm:cxn modelId="{624885E6-E219-4FEA-8B8B-270030E11148}" type="presOf" srcId="{854C5E90-99C7-40F3-9BD5-BD3EE6381290}" destId="{84C3E29E-4B7F-42EA-BC23-D45B0C8A905B}" srcOrd="0" destOrd="0" presId="urn:microsoft.com/office/officeart/2005/8/layout/rings+Icon"/>
    <dgm:cxn modelId="{90A127E8-2B18-43F0-8F54-DC8E47906A9E}" type="presOf" srcId="{F4A7F387-7C05-4177-A5F2-FE28B636A947}" destId="{73D21EF7-037D-4F93-A7F7-AE60E0CFFCAE}" srcOrd="0" destOrd="0" presId="urn:microsoft.com/office/officeart/2005/8/layout/rings+Icon"/>
    <dgm:cxn modelId="{BD5F65F9-FCB4-4677-B9A7-0019AA77560C}" type="presOf" srcId="{990106D9-45A8-415C-9C54-642955837A83}" destId="{A7F9FC3D-22B3-4AF7-A465-DC97CE781BB7}" srcOrd="0" destOrd="0" presId="urn:microsoft.com/office/officeart/2005/8/layout/rings+Icon"/>
    <dgm:cxn modelId="{4EFA740D-4549-49E4-BB6F-C74B76D30CA1}" type="presParOf" srcId="{7EE16E5F-7BF2-4CDD-9B73-8437B5C2D509}" destId="{84C3E29E-4B7F-42EA-BC23-D45B0C8A905B}" srcOrd="0" destOrd="0" presId="urn:microsoft.com/office/officeart/2005/8/layout/rings+Icon"/>
    <dgm:cxn modelId="{779FFF40-ACA4-4DF4-9B4E-503FBE83FEDC}" type="presParOf" srcId="{7EE16E5F-7BF2-4CDD-9B73-8437B5C2D509}" destId="{EF650EED-122B-490D-A4FE-E52C171CFDCC}" srcOrd="1" destOrd="0" presId="urn:microsoft.com/office/officeart/2005/8/layout/rings+Icon"/>
    <dgm:cxn modelId="{509C2B10-A054-4D5C-AD30-901CBC9F41DD}" type="presParOf" srcId="{7EE16E5F-7BF2-4CDD-9B73-8437B5C2D509}" destId="{A7F9FC3D-22B3-4AF7-A465-DC97CE781BB7}" srcOrd="2" destOrd="0" presId="urn:microsoft.com/office/officeart/2005/8/layout/rings+Icon"/>
    <dgm:cxn modelId="{E20B0788-8A02-474E-A9E0-D3407B8D713C}" type="presParOf" srcId="{7EE16E5F-7BF2-4CDD-9B73-8437B5C2D509}" destId="{547622CE-A195-4E46-BC70-059FE6307397}" srcOrd="3" destOrd="0" presId="urn:microsoft.com/office/officeart/2005/8/layout/rings+Icon"/>
    <dgm:cxn modelId="{DBB1B9DC-C047-47D9-9D09-993655D7A59B}" type="presParOf" srcId="{7EE16E5F-7BF2-4CDD-9B73-8437B5C2D509}" destId="{73D21EF7-037D-4F93-A7F7-AE60E0CFFCAE}" srcOrd="4" destOrd="0" presId="urn:microsoft.com/office/officeart/2005/8/layout/rings+Icon"/>
    <dgm:cxn modelId="{36F39C89-84F9-4A95-B8BF-6793270F0760}" type="presParOf" srcId="{7EE16E5F-7BF2-4CDD-9B73-8437B5C2D509}" destId="{6237932A-F032-4470-80CD-F46014CD35A3}" srcOrd="5" destOrd="0" presId="urn:microsoft.com/office/officeart/2005/8/layout/rings+Icon"/>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CEF8DA9-305A-4F80-A987-4D904EC8E9A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9310914-F903-46FE-85B8-BD2239D15AFE}">
      <dgm:prSet phldrT="[Text]" custT="1"/>
      <dgm:spPr>
        <a:solidFill>
          <a:srgbClr val="A40000"/>
        </a:solidFill>
      </dgm:spPr>
      <dgm:t>
        <a:bodyPr/>
        <a:lstStyle/>
        <a:p>
          <a:r>
            <a:rPr lang="en-US" sz="2000" dirty="0">
              <a:solidFill>
                <a:schemeClr val="bg1"/>
              </a:solidFill>
            </a:rPr>
            <a:t>Music History/Literature</a:t>
          </a:r>
        </a:p>
      </dgm:t>
    </dgm:pt>
    <dgm:pt modelId="{B3F1BF35-2266-4BBC-B784-FD53AA65DBD5}" type="parTrans" cxnId="{178B98D7-C85C-446B-9E23-3C604754CB7E}">
      <dgm:prSet/>
      <dgm:spPr/>
      <dgm:t>
        <a:bodyPr/>
        <a:lstStyle/>
        <a:p>
          <a:endParaRPr lang="en-US"/>
        </a:p>
      </dgm:t>
    </dgm:pt>
    <dgm:pt modelId="{E91478D4-70C2-4E73-8A9D-8798755341E8}" type="sibTrans" cxnId="{178B98D7-C85C-446B-9E23-3C604754CB7E}">
      <dgm:prSet/>
      <dgm:spPr/>
      <dgm:t>
        <a:bodyPr/>
        <a:lstStyle/>
        <a:p>
          <a:endParaRPr lang="en-US"/>
        </a:p>
      </dgm:t>
    </dgm:pt>
    <dgm:pt modelId="{F0FD7854-D864-4C74-810B-68195C04D77F}">
      <dgm:prSet phldrT="[Text]" custT="1"/>
      <dgm:spPr>
        <a:solidFill>
          <a:srgbClr val="A40000"/>
        </a:solidFill>
      </dgm:spPr>
      <dgm:t>
        <a:bodyPr/>
        <a:lstStyle/>
        <a:p>
          <a:r>
            <a:rPr lang="en-US" sz="2000" dirty="0"/>
            <a:t>Video Production</a:t>
          </a:r>
        </a:p>
      </dgm:t>
    </dgm:pt>
    <dgm:pt modelId="{914849FD-0069-44AD-8483-B33EFA10C3C3}" type="parTrans" cxnId="{9ACED1B5-9386-4975-B97E-458091382FC4}">
      <dgm:prSet/>
      <dgm:spPr/>
      <dgm:t>
        <a:bodyPr/>
        <a:lstStyle/>
        <a:p>
          <a:endParaRPr lang="en-US"/>
        </a:p>
      </dgm:t>
    </dgm:pt>
    <dgm:pt modelId="{7DAF2EFD-6AFD-46D8-9D2A-01753476A684}" type="sibTrans" cxnId="{9ACED1B5-9386-4975-B97E-458091382FC4}">
      <dgm:prSet/>
      <dgm:spPr/>
      <dgm:t>
        <a:bodyPr/>
        <a:lstStyle/>
        <a:p>
          <a:endParaRPr lang="en-US"/>
        </a:p>
      </dgm:t>
    </dgm:pt>
    <dgm:pt modelId="{89B53181-A830-4316-B272-E14347D9E58A}">
      <dgm:prSet phldrT="[Text]" custT="1"/>
      <dgm:spPr>
        <a:solidFill>
          <a:srgbClr val="A40000"/>
        </a:solidFill>
      </dgm:spPr>
      <dgm:t>
        <a:bodyPr/>
        <a:lstStyle/>
        <a:p>
          <a:r>
            <a:rPr lang="en-US" sz="2000" dirty="0"/>
            <a:t>Digital Photography</a:t>
          </a:r>
        </a:p>
      </dgm:t>
    </dgm:pt>
    <dgm:pt modelId="{C928F6DA-CD03-4461-A5A4-6D21124D7F88}" type="parTrans" cxnId="{63796F9A-44E6-412E-93AC-2C464401C842}">
      <dgm:prSet/>
      <dgm:spPr/>
      <dgm:t>
        <a:bodyPr/>
        <a:lstStyle/>
        <a:p>
          <a:endParaRPr lang="en-US"/>
        </a:p>
      </dgm:t>
    </dgm:pt>
    <dgm:pt modelId="{85101C7E-1401-4255-9C97-32A9A84668F3}" type="sibTrans" cxnId="{63796F9A-44E6-412E-93AC-2C464401C842}">
      <dgm:prSet/>
      <dgm:spPr/>
      <dgm:t>
        <a:bodyPr/>
        <a:lstStyle/>
        <a:p>
          <a:endParaRPr lang="en-US"/>
        </a:p>
      </dgm:t>
    </dgm:pt>
    <dgm:pt modelId="{BB40256C-9A00-4B98-9B2D-5A1E9F133464}">
      <dgm:prSet phldrT="[Text]" custT="1"/>
      <dgm:spPr>
        <a:solidFill>
          <a:srgbClr val="A40000"/>
        </a:solidFill>
      </dgm:spPr>
      <dgm:t>
        <a:bodyPr/>
        <a:lstStyle/>
        <a:p>
          <a:r>
            <a:rPr lang="en-US" sz="2000" dirty="0"/>
            <a:t>Art Education</a:t>
          </a:r>
        </a:p>
      </dgm:t>
    </dgm:pt>
    <dgm:pt modelId="{EBB848B9-9B37-4F1B-95A1-E014928BF52E}" type="parTrans" cxnId="{ED7B1625-CF6E-46A0-93B1-D469A774602D}">
      <dgm:prSet/>
      <dgm:spPr/>
      <dgm:t>
        <a:bodyPr/>
        <a:lstStyle/>
        <a:p>
          <a:endParaRPr lang="en-US"/>
        </a:p>
      </dgm:t>
    </dgm:pt>
    <dgm:pt modelId="{9A5A13A7-1093-4838-AB6F-187974155259}" type="sibTrans" cxnId="{ED7B1625-CF6E-46A0-93B1-D469A774602D}">
      <dgm:prSet/>
      <dgm:spPr/>
      <dgm:t>
        <a:bodyPr/>
        <a:lstStyle/>
        <a:p>
          <a:endParaRPr lang="en-US"/>
        </a:p>
      </dgm:t>
    </dgm:pt>
    <dgm:pt modelId="{AE9EE210-8AAB-4CB3-B9F8-351D31DE741D}">
      <dgm:prSet phldrT="[Text]" custT="1"/>
      <dgm:spPr>
        <a:solidFill>
          <a:srgbClr val="A40000"/>
        </a:solidFill>
      </dgm:spPr>
      <dgm:t>
        <a:bodyPr/>
        <a:lstStyle/>
        <a:p>
          <a:r>
            <a:rPr lang="en-US" sz="2000" dirty="0"/>
            <a:t>Theatre Management/Managing Director of ISF</a:t>
          </a:r>
        </a:p>
      </dgm:t>
    </dgm:pt>
    <dgm:pt modelId="{43532B5D-3E61-49C8-919D-8261D19470A5}" type="parTrans" cxnId="{BDF416F2-4D08-49F3-B6EC-8BA97ABE58F8}">
      <dgm:prSet/>
      <dgm:spPr/>
      <dgm:t>
        <a:bodyPr/>
        <a:lstStyle/>
        <a:p>
          <a:endParaRPr lang="en-US"/>
        </a:p>
      </dgm:t>
    </dgm:pt>
    <dgm:pt modelId="{BDF59D04-D8F1-476A-8307-E27AFABBF61E}" type="sibTrans" cxnId="{BDF416F2-4D08-49F3-B6EC-8BA97ABE58F8}">
      <dgm:prSet/>
      <dgm:spPr/>
      <dgm:t>
        <a:bodyPr/>
        <a:lstStyle/>
        <a:p>
          <a:endParaRPr lang="en-US"/>
        </a:p>
      </dgm:t>
    </dgm:pt>
    <dgm:pt modelId="{08872F9E-BF58-4BD2-94DE-5551C0EE7096}">
      <dgm:prSet phldrT="[Text]" custT="1"/>
      <dgm:spPr>
        <a:solidFill>
          <a:srgbClr val="A40000"/>
        </a:solidFill>
      </dgm:spPr>
      <dgm:t>
        <a:bodyPr/>
        <a:lstStyle/>
        <a:p>
          <a:r>
            <a:rPr lang="en-US" sz="2000" dirty="0"/>
            <a:t>Acting/Movement</a:t>
          </a:r>
        </a:p>
      </dgm:t>
    </dgm:pt>
    <dgm:pt modelId="{8D56DBC2-1585-4EB5-9499-A0E213247E60}" type="parTrans" cxnId="{BD2D3B44-0C86-490C-94A3-07EE2362F3DC}">
      <dgm:prSet/>
      <dgm:spPr/>
      <dgm:t>
        <a:bodyPr/>
        <a:lstStyle/>
        <a:p>
          <a:endParaRPr lang="en-US"/>
        </a:p>
      </dgm:t>
    </dgm:pt>
    <dgm:pt modelId="{2EC87B33-7331-4962-8D39-B898CC35B6AE}" type="sibTrans" cxnId="{BD2D3B44-0C86-490C-94A3-07EE2362F3DC}">
      <dgm:prSet/>
      <dgm:spPr/>
      <dgm:t>
        <a:bodyPr/>
        <a:lstStyle/>
        <a:p>
          <a:endParaRPr lang="en-US"/>
        </a:p>
      </dgm:t>
    </dgm:pt>
    <dgm:pt modelId="{978231CA-690B-408E-A0AC-6508AC6F7A3D}">
      <dgm:prSet phldrT="[Text]" custT="1"/>
      <dgm:spPr>
        <a:solidFill>
          <a:srgbClr val="A40000"/>
        </a:solidFill>
      </dgm:spPr>
      <dgm:t>
        <a:bodyPr/>
        <a:lstStyle/>
        <a:p>
          <a:r>
            <a:rPr lang="en-US" sz="2000" dirty="0"/>
            <a:t>Assoc. Director of Bands/Marching Band Director</a:t>
          </a:r>
        </a:p>
      </dgm:t>
    </dgm:pt>
    <dgm:pt modelId="{82FF4560-12C2-4BD3-99E9-83C1876E1525}" type="parTrans" cxnId="{85C2E8A1-DC92-41F9-9EF9-DE3F41B40382}">
      <dgm:prSet/>
      <dgm:spPr/>
      <dgm:t>
        <a:bodyPr/>
        <a:lstStyle/>
        <a:p>
          <a:endParaRPr lang="en-US"/>
        </a:p>
      </dgm:t>
    </dgm:pt>
    <dgm:pt modelId="{5B15A0E9-4916-42CD-8F11-BB134FD77EF7}" type="sibTrans" cxnId="{85C2E8A1-DC92-41F9-9EF9-DE3F41B40382}">
      <dgm:prSet/>
      <dgm:spPr/>
      <dgm:t>
        <a:bodyPr/>
        <a:lstStyle/>
        <a:p>
          <a:endParaRPr lang="en-US"/>
        </a:p>
      </dgm:t>
    </dgm:pt>
    <dgm:pt modelId="{2A47FB7C-9CA7-4DF0-AA04-2CFD8199369A}">
      <dgm:prSet phldrT="[Text]" custT="1"/>
      <dgm:spPr>
        <a:solidFill>
          <a:srgbClr val="A40000"/>
        </a:solidFill>
      </dgm:spPr>
      <dgm:t>
        <a:bodyPr/>
        <a:lstStyle/>
        <a:p>
          <a:r>
            <a:rPr lang="en-US" sz="2000" dirty="0"/>
            <a:t>Music Education Choral Music Specialist</a:t>
          </a:r>
        </a:p>
      </dgm:t>
    </dgm:pt>
    <dgm:pt modelId="{621E5CB8-BD46-425E-BB8C-1CDBA549F480}" type="parTrans" cxnId="{22047563-7E8F-4B0D-9868-5A50AF27B28D}">
      <dgm:prSet/>
      <dgm:spPr/>
      <dgm:t>
        <a:bodyPr/>
        <a:lstStyle/>
        <a:p>
          <a:endParaRPr lang="en-US"/>
        </a:p>
      </dgm:t>
    </dgm:pt>
    <dgm:pt modelId="{B05B430D-1E7F-45CE-8208-5577C1A88826}" type="sibTrans" cxnId="{22047563-7E8F-4B0D-9868-5A50AF27B28D}">
      <dgm:prSet/>
      <dgm:spPr/>
      <dgm:t>
        <a:bodyPr/>
        <a:lstStyle/>
        <a:p>
          <a:endParaRPr lang="en-US"/>
        </a:p>
      </dgm:t>
    </dgm:pt>
    <dgm:pt modelId="{5A1B8551-BFDA-41B7-AAEA-6E950F6BAD91}" type="pres">
      <dgm:prSet presAssocID="{ACEF8DA9-305A-4F80-A987-4D904EC8E9A9}" presName="linear" presStyleCnt="0">
        <dgm:presLayoutVars>
          <dgm:dir/>
          <dgm:animLvl val="lvl"/>
          <dgm:resizeHandles val="exact"/>
        </dgm:presLayoutVars>
      </dgm:prSet>
      <dgm:spPr/>
    </dgm:pt>
    <dgm:pt modelId="{FB2F8F0A-4B01-48D8-AABE-B12FBDC621EA}" type="pres">
      <dgm:prSet presAssocID="{F9310914-F903-46FE-85B8-BD2239D15AFE}" presName="parentLin" presStyleCnt="0"/>
      <dgm:spPr/>
    </dgm:pt>
    <dgm:pt modelId="{F1FD3203-FE2C-4A2C-8791-B0D102137464}" type="pres">
      <dgm:prSet presAssocID="{F9310914-F903-46FE-85B8-BD2239D15AFE}" presName="parentLeftMargin" presStyleLbl="node1" presStyleIdx="0" presStyleCnt="8"/>
      <dgm:spPr/>
    </dgm:pt>
    <dgm:pt modelId="{8DE04DD2-0180-42F8-A40B-08EBA5207DE3}" type="pres">
      <dgm:prSet presAssocID="{F9310914-F903-46FE-85B8-BD2239D15AFE}" presName="parentText" presStyleLbl="node1" presStyleIdx="0" presStyleCnt="8">
        <dgm:presLayoutVars>
          <dgm:chMax val="0"/>
          <dgm:bulletEnabled val="1"/>
        </dgm:presLayoutVars>
      </dgm:prSet>
      <dgm:spPr/>
    </dgm:pt>
    <dgm:pt modelId="{2B400236-9132-4F90-8BF9-1D5A7185E21A}" type="pres">
      <dgm:prSet presAssocID="{F9310914-F903-46FE-85B8-BD2239D15AFE}" presName="negativeSpace" presStyleCnt="0"/>
      <dgm:spPr/>
    </dgm:pt>
    <dgm:pt modelId="{63A7B572-259D-4EDF-AE04-5A890787E6FC}" type="pres">
      <dgm:prSet presAssocID="{F9310914-F903-46FE-85B8-BD2239D15AFE}" presName="childText" presStyleLbl="conFgAcc1" presStyleIdx="0" presStyleCnt="8">
        <dgm:presLayoutVars>
          <dgm:bulletEnabled val="1"/>
        </dgm:presLayoutVars>
      </dgm:prSet>
      <dgm:spPr/>
    </dgm:pt>
    <dgm:pt modelId="{3E0FE6E0-55A8-44D6-B014-FDA073259DC1}" type="pres">
      <dgm:prSet presAssocID="{E91478D4-70C2-4E73-8A9D-8798755341E8}" presName="spaceBetweenRectangles" presStyleCnt="0"/>
      <dgm:spPr/>
    </dgm:pt>
    <dgm:pt modelId="{8C0EB056-710A-43DC-B784-41F79AE3876F}" type="pres">
      <dgm:prSet presAssocID="{F0FD7854-D864-4C74-810B-68195C04D77F}" presName="parentLin" presStyleCnt="0"/>
      <dgm:spPr/>
    </dgm:pt>
    <dgm:pt modelId="{6E40F9CF-A058-4F20-89D0-C23CBD4AD3EF}" type="pres">
      <dgm:prSet presAssocID="{F0FD7854-D864-4C74-810B-68195C04D77F}" presName="parentLeftMargin" presStyleLbl="node1" presStyleIdx="0" presStyleCnt="8"/>
      <dgm:spPr/>
    </dgm:pt>
    <dgm:pt modelId="{D143E566-20BA-4687-AD10-AA380F522686}" type="pres">
      <dgm:prSet presAssocID="{F0FD7854-D864-4C74-810B-68195C04D77F}" presName="parentText" presStyleLbl="node1" presStyleIdx="1" presStyleCnt="8">
        <dgm:presLayoutVars>
          <dgm:chMax val="0"/>
          <dgm:bulletEnabled val="1"/>
        </dgm:presLayoutVars>
      </dgm:prSet>
      <dgm:spPr/>
    </dgm:pt>
    <dgm:pt modelId="{56320E58-F6DE-40BE-B990-28BEA3C9B891}" type="pres">
      <dgm:prSet presAssocID="{F0FD7854-D864-4C74-810B-68195C04D77F}" presName="negativeSpace" presStyleCnt="0"/>
      <dgm:spPr/>
    </dgm:pt>
    <dgm:pt modelId="{D6BD8251-625C-4536-A5C5-F272A0909ADD}" type="pres">
      <dgm:prSet presAssocID="{F0FD7854-D864-4C74-810B-68195C04D77F}" presName="childText" presStyleLbl="conFgAcc1" presStyleIdx="1" presStyleCnt="8">
        <dgm:presLayoutVars>
          <dgm:bulletEnabled val="1"/>
        </dgm:presLayoutVars>
      </dgm:prSet>
      <dgm:spPr/>
    </dgm:pt>
    <dgm:pt modelId="{5275E8E6-C508-4049-AE92-DF583A9AB1B3}" type="pres">
      <dgm:prSet presAssocID="{7DAF2EFD-6AFD-46D8-9D2A-01753476A684}" presName="spaceBetweenRectangles" presStyleCnt="0"/>
      <dgm:spPr/>
    </dgm:pt>
    <dgm:pt modelId="{31692401-B1BB-4779-A1F4-23C2D720B8C8}" type="pres">
      <dgm:prSet presAssocID="{89B53181-A830-4316-B272-E14347D9E58A}" presName="parentLin" presStyleCnt="0"/>
      <dgm:spPr/>
    </dgm:pt>
    <dgm:pt modelId="{4EBD2011-C1B7-4529-9827-D9E3895ABF18}" type="pres">
      <dgm:prSet presAssocID="{89B53181-A830-4316-B272-E14347D9E58A}" presName="parentLeftMargin" presStyleLbl="node1" presStyleIdx="1" presStyleCnt="8"/>
      <dgm:spPr/>
    </dgm:pt>
    <dgm:pt modelId="{1F184CC2-51BA-4A4D-9ACB-E5B95C02413C}" type="pres">
      <dgm:prSet presAssocID="{89B53181-A830-4316-B272-E14347D9E58A}" presName="parentText" presStyleLbl="node1" presStyleIdx="2" presStyleCnt="8">
        <dgm:presLayoutVars>
          <dgm:chMax val="0"/>
          <dgm:bulletEnabled val="1"/>
        </dgm:presLayoutVars>
      </dgm:prSet>
      <dgm:spPr/>
    </dgm:pt>
    <dgm:pt modelId="{A5DA66AD-A087-43FB-BDDD-60DB91789BE1}" type="pres">
      <dgm:prSet presAssocID="{89B53181-A830-4316-B272-E14347D9E58A}" presName="negativeSpace" presStyleCnt="0"/>
      <dgm:spPr/>
    </dgm:pt>
    <dgm:pt modelId="{B82A5E99-70C9-4861-A34F-322F8331D0B9}" type="pres">
      <dgm:prSet presAssocID="{89B53181-A830-4316-B272-E14347D9E58A}" presName="childText" presStyleLbl="conFgAcc1" presStyleIdx="2" presStyleCnt="8">
        <dgm:presLayoutVars>
          <dgm:bulletEnabled val="1"/>
        </dgm:presLayoutVars>
      </dgm:prSet>
      <dgm:spPr/>
    </dgm:pt>
    <dgm:pt modelId="{9B9F33BB-66BD-40F7-BAE5-CF108945E0B5}" type="pres">
      <dgm:prSet presAssocID="{85101C7E-1401-4255-9C97-32A9A84668F3}" presName="spaceBetweenRectangles" presStyleCnt="0"/>
      <dgm:spPr/>
    </dgm:pt>
    <dgm:pt modelId="{160CC63E-4026-4D99-978D-171672299212}" type="pres">
      <dgm:prSet presAssocID="{BB40256C-9A00-4B98-9B2D-5A1E9F133464}" presName="parentLin" presStyleCnt="0"/>
      <dgm:spPr/>
    </dgm:pt>
    <dgm:pt modelId="{2A8087CD-1355-43EB-939B-C9BF29015B00}" type="pres">
      <dgm:prSet presAssocID="{BB40256C-9A00-4B98-9B2D-5A1E9F133464}" presName="parentLeftMargin" presStyleLbl="node1" presStyleIdx="2" presStyleCnt="8"/>
      <dgm:spPr/>
    </dgm:pt>
    <dgm:pt modelId="{CFF74B27-DD87-4373-A9FD-354A57C15893}" type="pres">
      <dgm:prSet presAssocID="{BB40256C-9A00-4B98-9B2D-5A1E9F133464}" presName="parentText" presStyleLbl="node1" presStyleIdx="3" presStyleCnt="8">
        <dgm:presLayoutVars>
          <dgm:chMax val="0"/>
          <dgm:bulletEnabled val="1"/>
        </dgm:presLayoutVars>
      </dgm:prSet>
      <dgm:spPr/>
    </dgm:pt>
    <dgm:pt modelId="{DF7F3F57-0E6E-4F6F-A5F5-0F0E9E2B03CC}" type="pres">
      <dgm:prSet presAssocID="{BB40256C-9A00-4B98-9B2D-5A1E9F133464}" presName="negativeSpace" presStyleCnt="0"/>
      <dgm:spPr/>
    </dgm:pt>
    <dgm:pt modelId="{2276583E-8229-4115-A59D-C2F016FB6310}" type="pres">
      <dgm:prSet presAssocID="{BB40256C-9A00-4B98-9B2D-5A1E9F133464}" presName="childText" presStyleLbl="conFgAcc1" presStyleIdx="3" presStyleCnt="8">
        <dgm:presLayoutVars>
          <dgm:bulletEnabled val="1"/>
        </dgm:presLayoutVars>
      </dgm:prSet>
      <dgm:spPr/>
    </dgm:pt>
    <dgm:pt modelId="{563CD6DD-D6DB-4261-A50F-A4B6323AE41F}" type="pres">
      <dgm:prSet presAssocID="{9A5A13A7-1093-4838-AB6F-187974155259}" presName="spaceBetweenRectangles" presStyleCnt="0"/>
      <dgm:spPr/>
    </dgm:pt>
    <dgm:pt modelId="{7705A8B8-35D8-4350-97D8-2C142494AAC8}" type="pres">
      <dgm:prSet presAssocID="{AE9EE210-8AAB-4CB3-B9F8-351D31DE741D}" presName="parentLin" presStyleCnt="0"/>
      <dgm:spPr/>
    </dgm:pt>
    <dgm:pt modelId="{DC7A3E5E-9DCC-45EF-ACED-459C00430A8E}" type="pres">
      <dgm:prSet presAssocID="{AE9EE210-8AAB-4CB3-B9F8-351D31DE741D}" presName="parentLeftMargin" presStyleLbl="node1" presStyleIdx="3" presStyleCnt="8"/>
      <dgm:spPr/>
    </dgm:pt>
    <dgm:pt modelId="{40C29962-2E5E-4B3D-BD3C-2D4E883F2348}" type="pres">
      <dgm:prSet presAssocID="{AE9EE210-8AAB-4CB3-B9F8-351D31DE741D}" presName="parentText" presStyleLbl="node1" presStyleIdx="4" presStyleCnt="8">
        <dgm:presLayoutVars>
          <dgm:chMax val="0"/>
          <dgm:bulletEnabled val="1"/>
        </dgm:presLayoutVars>
      </dgm:prSet>
      <dgm:spPr/>
    </dgm:pt>
    <dgm:pt modelId="{A8AB2BDB-26B3-4197-B768-FADD127A7602}" type="pres">
      <dgm:prSet presAssocID="{AE9EE210-8AAB-4CB3-B9F8-351D31DE741D}" presName="negativeSpace" presStyleCnt="0"/>
      <dgm:spPr/>
    </dgm:pt>
    <dgm:pt modelId="{BD96D7C6-DF55-46CB-9CFB-BFFAF19A4369}" type="pres">
      <dgm:prSet presAssocID="{AE9EE210-8AAB-4CB3-B9F8-351D31DE741D}" presName="childText" presStyleLbl="conFgAcc1" presStyleIdx="4" presStyleCnt="8">
        <dgm:presLayoutVars>
          <dgm:bulletEnabled val="1"/>
        </dgm:presLayoutVars>
      </dgm:prSet>
      <dgm:spPr/>
    </dgm:pt>
    <dgm:pt modelId="{30BFC9A0-0DAE-4220-8F2C-BCB85CEEBFC2}" type="pres">
      <dgm:prSet presAssocID="{BDF59D04-D8F1-476A-8307-E27AFABBF61E}" presName="spaceBetweenRectangles" presStyleCnt="0"/>
      <dgm:spPr/>
    </dgm:pt>
    <dgm:pt modelId="{8D66881F-73EE-43FA-A806-0E9F3D461942}" type="pres">
      <dgm:prSet presAssocID="{08872F9E-BF58-4BD2-94DE-5551C0EE7096}" presName="parentLin" presStyleCnt="0"/>
      <dgm:spPr/>
    </dgm:pt>
    <dgm:pt modelId="{D6E134B0-BA9E-41D9-8599-0B24A77C0451}" type="pres">
      <dgm:prSet presAssocID="{08872F9E-BF58-4BD2-94DE-5551C0EE7096}" presName="parentLeftMargin" presStyleLbl="node1" presStyleIdx="4" presStyleCnt="8"/>
      <dgm:spPr/>
    </dgm:pt>
    <dgm:pt modelId="{3846D5E2-F4A8-4E6E-BAC5-54F25A7600FB}" type="pres">
      <dgm:prSet presAssocID="{08872F9E-BF58-4BD2-94DE-5551C0EE7096}" presName="parentText" presStyleLbl="node1" presStyleIdx="5" presStyleCnt="8">
        <dgm:presLayoutVars>
          <dgm:chMax val="0"/>
          <dgm:bulletEnabled val="1"/>
        </dgm:presLayoutVars>
      </dgm:prSet>
      <dgm:spPr/>
    </dgm:pt>
    <dgm:pt modelId="{B72FC1C7-B052-4574-BE6C-A8D8D28FDC5B}" type="pres">
      <dgm:prSet presAssocID="{08872F9E-BF58-4BD2-94DE-5551C0EE7096}" presName="negativeSpace" presStyleCnt="0"/>
      <dgm:spPr/>
    </dgm:pt>
    <dgm:pt modelId="{60E5B43A-F182-4C8D-BD28-F88B46B04EB6}" type="pres">
      <dgm:prSet presAssocID="{08872F9E-BF58-4BD2-94DE-5551C0EE7096}" presName="childText" presStyleLbl="conFgAcc1" presStyleIdx="5" presStyleCnt="8">
        <dgm:presLayoutVars>
          <dgm:bulletEnabled val="1"/>
        </dgm:presLayoutVars>
      </dgm:prSet>
      <dgm:spPr/>
    </dgm:pt>
    <dgm:pt modelId="{820B248E-22D6-4E52-876A-3593AB3792BA}" type="pres">
      <dgm:prSet presAssocID="{2EC87B33-7331-4962-8D39-B898CC35B6AE}" presName="spaceBetweenRectangles" presStyleCnt="0"/>
      <dgm:spPr/>
    </dgm:pt>
    <dgm:pt modelId="{205FC177-CD46-4E15-A322-E10759851E11}" type="pres">
      <dgm:prSet presAssocID="{978231CA-690B-408E-A0AC-6508AC6F7A3D}" presName="parentLin" presStyleCnt="0"/>
      <dgm:spPr/>
    </dgm:pt>
    <dgm:pt modelId="{546F8D25-E74A-47FD-8F71-45791C4FB927}" type="pres">
      <dgm:prSet presAssocID="{978231CA-690B-408E-A0AC-6508AC6F7A3D}" presName="parentLeftMargin" presStyleLbl="node1" presStyleIdx="5" presStyleCnt="8"/>
      <dgm:spPr/>
    </dgm:pt>
    <dgm:pt modelId="{FA862774-823D-4DD8-A560-A885DBA8860C}" type="pres">
      <dgm:prSet presAssocID="{978231CA-690B-408E-A0AC-6508AC6F7A3D}" presName="parentText" presStyleLbl="node1" presStyleIdx="6" presStyleCnt="8">
        <dgm:presLayoutVars>
          <dgm:chMax val="0"/>
          <dgm:bulletEnabled val="1"/>
        </dgm:presLayoutVars>
      </dgm:prSet>
      <dgm:spPr/>
    </dgm:pt>
    <dgm:pt modelId="{AFCAFBC4-1D19-481B-B762-313CFC51729A}" type="pres">
      <dgm:prSet presAssocID="{978231CA-690B-408E-A0AC-6508AC6F7A3D}" presName="negativeSpace" presStyleCnt="0"/>
      <dgm:spPr/>
    </dgm:pt>
    <dgm:pt modelId="{F1B537CD-9DB2-4C21-8C39-90C70EEB582F}" type="pres">
      <dgm:prSet presAssocID="{978231CA-690B-408E-A0AC-6508AC6F7A3D}" presName="childText" presStyleLbl="conFgAcc1" presStyleIdx="6" presStyleCnt="8">
        <dgm:presLayoutVars>
          <dgm:bulletEnabled val="1"/>
        </dgm:presLayoutVars>
      </dgm:prSet>
      <dgm:spPr/>
    </dgm:pt>
    <dgm:pt modelId="{A62F73CB-C9EB-413D-A749-867DA0BFCEA4}" type="pres">
      <dgm:prSet presAssocID="{5B15A0E9-4916-42CD-8F11-BB134FD77EF7}" presName="spaceBetweenRectangles" presStyleCnt="0"/>
      <dgm:spPr/>
    </dgm:pt>
    <dgm:pt modelId="{1986DE07-B09A-4F33-818E-8BB982ED536C}" type="pres">
      <dgm:prSet presAssocID="{2A47FB7C-9CA7-4DF0-AA04-2CFD8199369A}" presName="parentLin" presStyleCnt="0"/>
      <dgm:spPr/>
    </dgm:pt>
    <dgm:pt modelId="{EFC6131F-140E-4E47-9C60-A1B77A03F05D}" type="pres">
      <dgm:prSet presAssocID="{2A47FB7C-9CA7-4DF0-AA04-2CFD8199369A}" presName="parentLeftMargin" presStyleLbl="node1" presStyleIdx="6" presStyleCnt="8"/>
      <dgm:spPr/>
    </dgm:pt>
    <dgm:pt modelId="{5DA84B51-C507-4C3C-AFEC-0C2FCCAC17BE}" type="pres">
      <dgm:prSet presAssocID="{2A47FB7C-9CA7-4DF0-AA04-2CFD8199369A}" presName="parentText" presStyleLbl="node1" presStyleIdx="7" presStyleCnt="8">
        <dgm:presLayoutVars>
          <dgm:chMax val="0"/>
          <dgm:bulletEnabled val="1"/>
        </dgm:presLayoutVars>
      </dgm:prSet>
      <dgm:spPr/>
    </dgm:pt>
    <dgm:pt modelId="{028C7036-295C-41CF-BCD8-ADA8C4FCBEB3}" type="pres">
      <dgm:prSet presAssocID="{2A47FB7C-9CA7-4DF0-AA04-2CFD8199369A}" presName="negativeSpace" presStyleCnt="0"/>
      <dgm:spPr/>
    </dgm:pt>
    <dgm:pt modelId="{31AC1F24-4CA0-450D-AB03-1492F0BFD368}" type="pres">
      <dgm:prSet presAssocID="{2A47FB7C-9CA7-4DF0-AA04-2CFD8199369A}" presName="childText" presStyleLbl="conFgAcc1" presStyleIdx="7" presStyleCnt="8">
        <dgm:presLayoutVars>
          <dgm:bulletEnabled val="1"/>
        </dgm:presLayoutVars>
      </dgm:prSet>
      <dgm:spPr/>
    </dgm:pt>
  </dgm:ptLst>
  <dgm:cxnLst>
    <dgm:cxn modelId="{3C0A0D0B-CC1A-4F75-B3A8-592C87DED4AD}" type="presOf" srcId="{F9310914-F903-46FE-85B8-BD2239D15AFE}" destId="{8DE04DD2-0180-42F8-A40B-08EBA5207DE3}" srcOrd="1" destOrd="0" presId="urn:microsoft.com/office/officeart/2005/8/layout/list1"/>
    <dgm:cxn modelId="{D4F9271A-87EB-470F-A230-DF8461153DE4}" type="presOf" srcId="{08872F9E-BF58-4BD2-94DE-5551C0EE7096}" destId="{3846D5E2-F4A8-4E6E-BAC5-54F25A7600FB}" srcOrd="1" destOrd="0" presId="urn:microsoft.com/office/officeart/2005/8/layout/list1"/>
    <dgm:cxn modelId="{ED7B1625-CF6E-46A0-93B1-D469A774602D}" srcId="{ACEF8DA9-305A-4F80-A987-4D904EC8E9A9}" destId="{BB40256C-9A00-4B98-9B2D-5A1E9F133464}" srcOrd="3" destOrd="0" parTransId="{EBB848B9-9B37-4F1B-95A1-E014928BF52E}" sibTransId="{9A5A13A7-1093-4838-AB6F-187974155259}"/>
    <dgm:cxn modelId="{6B9FB333-585A-4A29-908F-3783BF5C24B4}" type="presOf" srcId="{2A47FB7C-9CA7-4DF0-AA04-2CFD8199369A}" destId="{EFC6131F-140E-4E47-9C60-A1B77A03F05D}" srcOrd="0" destOrd="0" presId="urn:microsoft.com/office/officeart/2005/8/layout/list1"/>
    <dgm:cxn modelId="{701B7035-5FC9-4FD3-9AE3-A6D2A2A1F2AA}" type="presOf" srcId="{BB40256C-9A00-4B98-9B2D-5A1E9F133464}" destId="{2A8087CD-1355-43EB-939B-C9BF29015B00}" srcOrd="0" destOrd="0" presId="urn:microsoft.com/office/officeart/2005/8/layout/list1"/>
    <dgm:cxn modelId="{537E253A-6E76-4768-B9CF-36B675C2C7FE}" type="presOf" srcId="{978231CA-690B-408E-A0AC-6508AC6F7A3D}" destId="{546F8D25-E74A-47FD-8F71-45791C4FB927}" srcOrd="0" destOrd="0" presId="urn:microsoft.com/office/officeart/2005/8/layout/list1"/>
    <dgm:cxn modelId="{DA29CD5F-898C-41DB-8B0C-8E13100194EE}" type="presOf" srcId="{ACEF8DA9-305A-4F80-A987-4D904EC8E9A9}" destId="{5A1B8551-BFDA-41B7-AAEA-6E950F6BAD91}" srcOrd="0" destOrd="0" presId="urn:microsoft.com/office/officeart/2005/8/layout/list1"/>
    <dgm:cxn modelId="{22047563-7E8F-4B0D-9868-5A50AF27B28D}" srcId="{ACEF8DA9-305A-4F80-A987-4D904EC8E9A9}" destId="{2A47FB7C-9CA7-4DF0-AA04-2CFD8199369A}" srcOrd="7" destOrd="0" parTransId="{621E5CB8-BD46-425E-BB8C-1CDBA549F480}" sibTransId="{B05B430D-1E7F-45CE-8208-5577C1A88826}"/>
    <dgm:cxn modelId="{BD2D3B44-0C86-490C-94A3-07EE2362F3DC}" srcId="{ACEF8DA9-305A-4F80-A987-4D904EC8E9A9}" destId="{08872F9E-BF58-4BD2-94DE-5551C0EE7096}" srcOrd="5" destOrd="0" parTransId="{8D56DBC2-1585-4EB5-9499-A0E213247E60}" sibTransId="{2EC87B33-7331-4962-8D39-B898CC35B6AE}"/>
    <dgm:cxn modelId="{2FBA3B44-78C5-4F5E-955F-DC8204D42FC6}" type="presOf" srcId="{F0FD7854-D864-4C74-810B-68195C04D77F}" destId="{6E40F9CF-A058-4F20-89D0-C23CBD4AD3EF}" srcOrd="0" destOrd="0" presId="urn:microsoft.com/office/officeart/2005/8/layout/list1"/>
    <dgm:cxn modelId="{0B6D6350-1C4B-4C07-8C56-C152299CE4B3}" type="presOf" srcId="{08872F9E-BF58-4BD2-94DE-5551C0EE7096}" destId="{D6E134B0-BA9E-41D9-8599-0B24A77C0451}" srcOrd="0" destOrd="0" presId="urn:microsoft.com/office/officeart/2005/8/layout/list1"/>
    <dgm:cxn modelId="{E56C7355-F8D2-4A34-81B0-A7D9C9C94A01}" type="presOf" srcId="{F0FD7854-D864-4C74-810B-68195C04D77F}" destId="{D143E566-20BA-4687-AD10-AA380F522686}" srcOrd="1" destOrd="0" presId="urn:microsoft.com/office/officeart/2005/8/layout/list1"/>
    <dgm:cxn modelId="{1344757A-63DA-426E-9925-9C098051ADA3}" type="presOf" srcId="{89B53181-A830-4316-B272-E14347D9E58A}" destId="{1F184CC2-51BA-4A4D-9ACB-E5B95C02413C}" srcOrd="1" destOrd="0" presId="urn:microsoft.com/office/officeart/2005/8/layout/list1"/>
    <dgm:cxn modelId="{E9314598-EDB0-414F-A9CD-82C51C79F7BD}" type="presOf" srcId="{2A47FB7C-9CA7-4DF0-AA04-2CFD8199369A}" destId="{5DA84B51-C507-4C3C-AFEC-0C2FCCAC17BE}" srcOrd="1" destOrd="0" presId="urn:microsoft.com/office/officeart/2005/8/layout/list1"/>
    <dgm:cxn modelId="{63796F9A-44E6-412E-93AC-2C464401C842}" srcId="{ACEF8DA9-305A-4F80-A987-4D904EC8E9A9}" destId="{89B53181-A830-4316-B272-E14347D9E58A}" srcOrd="2" destOrd="0" parTransId="{C928F6DA-CD03-4461-A5A4-6D21124D7F88}" sibTransId="{85101C7E-1401-4255-9C97-32A9A84668F3}"/>
    <dgm:cxn modelId="{85C2E8A1-DC92-41F9-9EF9-DE3F41B40382}" srcId="{ACEF8DA9-305A-4F80-A987-4D904EC8E9A9}" destId="{978231CA-690B-408E-A0AC-6508AC6F7A3D}" srcOrd="6" destOrd="0" parTransId="{82FF4560-12C2-4BD3-99E9-83C1876E1525}" sibTransId="{5B15A0E9-4916-42CD-8F11-BB134FD77EF7}"/>
    <dgm:cxn modelId="{233177B3-661F-4B30-93BB-893F379F8095}" type="presOf" srcId="{89B53181-A830-4316-B272-E14347D9E58A}" destId="{4EBD2011-C1B7-4529-9827-D9E3895ABF18}" srcOrd="0" destOrd="0" presId="urn:microsoft.com/office/officeart/2005/8/layout/list1"/>
    <dgm:cxn modelId="{9ACED1B5-9386-4975-B97E-458091382FC4}" srcId="{ACEF8DA9-305A-4F80-A987-4D904EC8E9A9}" destId="{F0FD7854-D864-4C74-810B-68195C04D77F}" srcOrd="1" destOrd="0" parTransId="{914849FD-0069-44AD-8483-B33EFA10C3C3}" sibTransId="{7DAF2EFD-6AFD-46D8-9D2A-01753476A684}"/>
    <dgm:cxn modelId="{ADBDCABB-BE5D-46D0-BFEB-AEFE4181456B}" type="presOf" srcId="{F9310914-F903-46FE-85B8-BD2239D15AFE}" destId="{F1FD3203-FE2C-4A2C-8791-B0D102137464}" srcOrd="0" destOrd="0" presId="urn:microsoft.com/office/officeart/2005/8/layout/list1"/>
    <dgm:cxn modelId="{D6D8E0CC-837B-49C3-8B57-BA5C047AD609}" type="presOf" srcId="{BB40256C-9A00-4B98-9B2D-5A1E9F133464}" destId="{CFF74B27-DD87-4373-A9FD-354A57C15893}" srcOrd="1" destOrd="0" presId="urn:microsoft.com/office/officeart/2005/8/layout/list1"/>
    <dgm:cxn modelId="{0779B9D1-8F82-47D1-966A-15B55C16F0D2}" type="presOf" srcId="{AE9EE210-8AAB-4CB3-B9F8-351D31DE741D}" destId="{40C29962-2E5E-4B3D-BD3C-2D4E883F2348}" srcOrd="1" destOrd="0" presId="urn:microsoft.com/office/officeart/2005/8/layout/list1"/>
    <dgm:cxn modelId="{178B98D7-C85C-446B-9E23-3C604754CB7E}" srcId="{ACEF8DA9-305A-4F80-A987-4D904EC8E9A9}" destId="{F9310914-F903-46FE-85B8-BD2239D15AFE}" srcOrd="0" destOrd="0" parTransId="{B3F1BF35-2266-4BBC-B784-FD53AA65DBD5}" sibTransId="{E91478D4-70C2-4E73-8A9D-8798755341E8}"/>
    <dgm:cxn modelId="{962BC5DF-4BDE-417D-96DE-FC6D5714A2EB}" type="presOf" srcId="{AE9EE210-8AAB-4CB3-B9F8-351D31DE741D}" destId="{DC7A3E5E-9DCC-45EF-ACED-459C00430A8E}" srcOrd="0" destOrd="0" presId="urn:microsoft.com/office/officeart/2005/8/layout/list1"/>
    <dgm:cxn modelId="{E5360AE7-5FF4-47A1-A0AB-6F315969EA52}" type="presOf" srcId="{978231CA-690B-408E-A0AC-6508AC6F7A3D}" destId="{FA862774-823D-4DD8-A560-A885DBA8860C}" srcOrd="1" destOrd="0" presId="urn:microsoft.com/office/officeart/2005/8/layout/list1"/>
    <dgm:cxn modelId="{BDF416F2-4D08-49F3-B6EC-8BA97ABE58F8}" srcId="{ACEF8DA9-305A-4F80-A987-4D904EC8E9A9}" destId="{AE9EE210-8AAB-4CB3-B9F8-351D31DE741D}" srcOrd="4" destOrd="0" parTransId="{43532B5D-3E61-49C8-919D-8261D19470A5}" sibTransId="{BDF59D04-D8F1-476A-8307-E27AFABBF61E}"/>
    <dgm:cxn modelId="{6FB1BB2E-037D-4C32-9807-BE6BF0A4E69E}" type="presParOf" srcId="{5A1B8551-BFDA-41B7-AAEA-6E950F6BAD91}" destId="{FB2F8F0A-4B01-48D8-AABE-B12FBDC621EA}" srcOrd="0" destOrd="0" presId="urn:microsoft.com/office/officeart/2005/8/layout/list1"/>
    <dgm:cxn modelId="{4C0C78C0-393F-4031-AB03-70BB77CEFD08}" type="presParOf" srcId="{FB2F8F0A-4B01-48D8-AABE-B12FBDC621EA}" destId="{F1FD3203-FE2C-4A2C-8791-B0D102137464}" srcOrd="0" destOrd="0" presId="urn:microsoft.com/office/officeart/2005/8/layout/list1"/>
    <dgm:cxn modelId="{819C6078-F76F-4BB3-9920-7FF059C57717}" type="presParOf" srcId="{FB2F8F0A-4B01-48D8-AABE-B12FBDC621EA}" destId="{8DE04DD2-0180-42F8-A40B-08EBA5207DE3}" srcOrd="1" destOrd="0" presId="urn:microsoft.com/office/officeart/2005/8/layout/list1"/>
    <dgm:cxn modelId="{F2A5B08D-E9D5-41CA-859B-22BD655235F8}" type="presParOf" srcId="{5A1B8551-BFDA-41B7-AAEA-6E950F6BAD91}" destId="{2B400236-9132-4F90-8BF9-1D5A7185E21A}" srcOrd="1" destOrd="0" presId="urn:microsoft.com/office/officeart/2005/8/layout/list1"/>
    <dgm:cxn modelId="{902D35B0-2334-40B5-9F6B-1B7582BA67B7}" type="presParOf" srcId="{5A1B8551-BFDA-41B7-AAEA-6E950F6BAD91}" destId="{63A7B572-259D-4EDF-AE04-5A890787E6FC}" srcOrd="2" destOrd="0" presId="urn:microsoft.com/office/officeart/2005/8/layout/list1"/>
    <dgm:cxn modelId="{E493A615-0353-49BC-B461-9C925864545E}" type="presParOf" srcId="{5A1B8551-BFDA-41B7-AAEA-6E950F6BAD91}" destId="{3E0FE6E0-55A8-44D6-B014-FDA073259DC1}" srcOrd="3" destOrd="0" presId="urn:microsoft.com/office/officeart/2005/8/layout/list1"/>
    <dgm:cxn modelId="{73BC7DCF-25E7-4EB6-A3F2-1461C86B9E3E}" type="presParOf" srcId="{5A1B8551-BFDA-41B7-AAEA-6E950F6BAD91}" destId="{8C0EB056-710A-43DC-B784-41F79AE3876F}" srcOrd="4" destOrd="0" presId="urn:microsoft.com/office/officeart/2005/8/layout/list1"/>
    <dgm:cxn modelId="{D6EBD7AA-813D-4D42-BD47-B2BE3A629945}" type="presParOf" srcId="{8C0EB056-710A-43DC-B784-41F79AE3876F}" destId="{6E40F9CF-A058-4F20-89D0-C23CBD4AD3EF}" srcOrd="0" destOrd="0" presId="urn:microsoft.com/office/officeart/2005/8/layout/list1"/>
    <dgm:cxn modelId="{027D389C-0523-4063-B695-C7859D8DCF94}" type="presParOf" srcId="{8C0EB056-710A-43DC-B784-41F79AE3876F}" destId="{D143E566-20BA-4687-AD10-AA380F522686}" srcOrd="1" destOrd="0" presId="urn:microsoft.com/office/officeart/2005/8/layout/list1"/>
    <dgm:cxn modelId="{6BAE6AF8-DA8A-413F-9AEC-AAAAF2760256}" type="presParOf" srcId="{5A1B8551-BFDA-41B7-AAEA-6E950F6BAD91}" destId="{56320E58-F6DE-40BE-B990-28BEA3C9B891}" srcOrd="5" destOrd="0" presId="urn:microsoft.com/office/officeart/2005/8/layout/list1"/>
    <dgm:cxn modelId="{1E15AEB7-A94F-486E-B75F-562FAA2CE2B7}" type="presParOf" srcId="{5A1B8551-BFDA-41B7-AAEA-6E950F6BAD91}" destId="{D6BD8251-625C-4536-A5C5-F272A0909ADD}" srcOrd="6" destOrd="0" presId="urn:microsoft.com/office/officeart/2005/8/layout/list1"/>
    <dgm:cxn modelId="{48BD8E58-7D2C-4B37-9024-76601A933E9E}" type="presParOf" srcId="{5A1B8551-BFDA-41B7-AAEA-6E950F6BAD91}" destId="{5275E8E6-C508-4049-AE92-DF583A9AB1B3}" srcOrd="7" destOrd="0" presId="urn:microsoft.com/office/officeart/2005/8/layout/list1"/>
    <dgm:cxn modelId="{04878901-AE14-401A-9CDF-CD82AB778214}" type="presParOf" srcId="{5A1B8551-BFDA-41B7-AAEA-6E950F6BAD91}" destId="{31692401-B1BB-4779-A1F4-23C2D720B8C8}" srcOrd="8" destOrd="0" presId="urn:microsoft.com/office/officeart/2005/8/layout/list1"/>
    <dgm:cxn modelId="{04C47900-0AFC-4D9B-A834-1712593E186A}" type="presParOf" srcId="{31692401-B1BB-4779-A1F4-23C2D720B8C8}" destId="{4EBD2011-C1B7-4529-9827-D9E3895ABF18}" srcOrd="0" destOrd="0" presId="urn:microsoft.com/office/officeart/2005/8/layout/list1"/>
    <dgm:cxn modelId="{D7398C8D-55C7-4662-9D4C-79B53A850A86}" type="presParOf" srcId="{31692401-B1BB-4779-A1F4-23C2D720B8C8}" destId="{1F184CC2-51BA-4A4D-9ACB-E5B95C02413C}" srcOrd="1" destOrd="0" presId="urn:microsoft.com/office/officeart/2005/8/layout/list1"/>
    <dgm:cxn modelId="{AA8DD548-8C12-447A-B87A-78E91CF42286}" type="presParOf" srcId="{5A1B8551-BFDA-41B7-AAEA-6E950F6BAD91}" destId="{A5DA66AD-A087-43FB-BDDD-60DB91789BE1}" srcOrd="9" destOrd="0" presId="urn:microsoft.com/office/officeart/2005/8/layout/list1"/>
    <dgm:cxn modelId="{01ED5CB1-12ED-4728-838D-85A682386FCF}" type="presParOf" srcId="{5A1B8551-BFDA-41B7-AAEA-6E950F6BAD91}" destId="{B82A5E99-70C9-4861-A34F-322F8331D0B9}" srcOrd="10" destOrd="0" presId="urn:microsoft.com/office/officeart/2005/8/layout/list1"/>
    <dgm:cxn modelId="{AA737D15-E19F-4ADA-92C9-FEDD0187E556}" type="presParOf" srcId="{5A1B8551-BFDA-41B7-AAEA-6E950F6BAD91}" destId="{9B9F33BB-66BD-40F7-BAE5-CF108945E0B5}" srcOrd="11" destOrd="0" presId="urn:microsoft.com/office/officeart/2005/8/layout/list1"/>
    <dgm:cxn modelId="{6BEFCF06-FC17-469F-97B4-7A4473770D1F}" type="presParOf" srcId="{5A1B8551-BFDA-41B7-AAEA-6E950F6BAD91}" destId="{160CC63E-4026-4D99-978D-171672299212}" srcOrd="12" destOrd="0" presId="urn:microsoft.com/office/officeart/2005/8/layout/list1"/>
    <dgm:cxn modelId="{E8680757-7B7C-4A0B-B3B3-82490FB5CCAE}" type="presParOf" srcId="{160CC63E-4026-4D99-978D-171672299212}" destId="{2A8087CD-1355-43EB-939B-C9BF29015B00}" srcOrd="0" destOrd="0" presId="urn:microsoft.com/office/officeart/2005/8/layout/list1"/>
    <dgm:cxn modelId="{C0AB4F6D-5CC8-401C-9CE6-2E296DCBB580}" type="presParOf" srcId="{160CC63E-4026-4D99-978D-171672299212}" destId="{CFF74B27-DD87-4373-A9FD-354A57C15893}" srcOrd="1" destOrd="0" presId="urn:microsoft.com/office/officeart/2005/8/layout/list1"/>
    <dgm:cxn modelId="{8676C9D9-C3BB-4D9E-86F1-767AC4946FDE}" type="presParOf" srcId="{5A1B8551-BFDA-41B7-AAEA-6E950F6BAD91}" destId="{DF7F3F57-0E6E-4F6F-A5F5-0F0E9E2B03CC}" srcOrd="13" destOrd="0" presId="urn:microsoft.com/office/officeart/2005/8/layout/list1"/>
    <dgm:cxn modelId="{B99DA844-93B8-4C70-8228-9572B460FC74}" type="presParOf" srcId="{5A1B8551-BFDA-41B7-AAEA-6E950F6BAD91}" destId="{2276583E-8229-4115-A59D-C2F016FB6310}" srcOrd="14" destOrd="0" presId="urn:microsoft.com/office/officeart/2005/8/layout/list1"/>
    <dgm:cxn modelId="{892C3374-5EAE-4A18-B1E8-BBB3D63BDD1B}" type="presParOf" srcId="{5A1B8551-BFDA-41B7-AAEA-6E950F6BAD91}" destId="{563CD6DD-D6DB-4261-A50F-A4B6323AE41F}" srcOrd="15" destOrd="0" presId="urn:microsoft.com/office/officeart/2005/8/layout/list1"/>
    <dgm:cxn modelId="{4B20E59A-78E9-46FC-8AE4-CC08A0091389}" type="presParOf" srcId="{5A1B8551-BFDA-41B7-AAEA-6E950F6BAD91}" destId="{7705A8B8-35D8-4350-97D8-2C142494AAC8}" srcOrd="16" destOrd="0" presId="urn:microsoft.com/office/officeart/2005/8/layout/list1"/>
    <dgm:cxn modelId="{CE1A4487-F0EA-439A-8706-8E058A45A11D}" type="presParOf" srcId="{7705A8B8-35D8-4350-97D8-2C142494AAC8}" destId="{DC7A3E5E-9DCC-45EF-ACED-459C00430A8E}" srcOrd="0" destOrd="0" presId="urn:microsoft.com/office/officeart/2005/8/layout/list1"/>
    <dgm:cxn modelId="{6D2C01CF-1555-48B4-967D-9A126E418456}" type="presParOf" srcId="{7705A8B8-35D8-4350-97D8-2C142494AAC8}" destId="{40C29962-2E5E-4B3D-BD3C-2D4E883F2348}" srcOrd="1" destOrd="0" presId="urn:microsoft.com/office/officeart/2005/8/layout/list1"/>
    <dgm:cxn modelId="{D8E3ADAD-9DA0-4F83-AAD0-CDC9CD08C9F7}" type="presParOf" srcId="{5A1B8551-BFDA-41B7-AAEA-6E950F6BAD91}" destId="{A8AB2BDB-26B3-4197-B768-FADD127A7602}" srcOrd="17" destOrd="0" presId="urn:microsoft.com/office/officeart/2005/8/layout/list1"/>
    <dgm:cxn modelId="{E47AE732-3469-4A05-82E8-465308DA2578}" type="presParOf" srcId="{5A1B8551-BFDA-41B7-AAEA-6E950F6BAD91}" destId="{BD96D7C6-DF55-46CB-9CFB-BFFAF19A4369}" srcOrd="18" destOrd="0" presId="urn:microsoft.com/office/officeart/2005/8/layout/list1"/>
    <dgm:cxn modelId="{B806FCD0-E3D2-4B6D-93C3-E7F70FB816BB}" type="presParOf" srcId="{5A1B8551-BFDA-41B7-AAEA-6E950F6BAD91}" destId="{30BFC9A0-0DAE-4220-8F2C-BCB85CEEBFC2}" srcOrd="19" destOrd="0" presId="urn:microsoft.com/office/officeart/2005/8/layout/list1"/>
    <dgm:cxn modelId="{B44F06D5-771B-4D34-887F-767842D41DF6}" type="presParOf" srcId="{5A1B8551-BFDA-41B7-AAEA-6E950F6BAD91}" destId="{8D66881F-73EE-43FA-A806-0E9F3D461942}" srcOrd="20" destOrd="0" presId="urn:microsoft.com/office/officeart/2005/8/layout/list1"/>
    <dgm:cxn modelId="{FA6C033F-9B42-4AC6-AA90-C2BB03638E96}" type="presParOf" srcId="{8D66881F-73EE-43FA-A806-0E9F3D461942}" destId="{D6E134B0-BA9E-41D9-8599-0B24A77C0451}" srcOrd="0" destOrd="0" presId="urn:microsoft.com/office/officeart/2005/8/layout/list1"/>
    <dgm:cxn modelId="{B49FA674-E401-4FE7-9240-B5F899227D3B}" type="presParOf" srcId="{8D66881F-73EE-43FA-A806-0E9F3D461942}" destId="{3846D5E2-F4A8-4E6E-BAC5-54F25A7600FB}" srcOrd="1" destOrd="0" presId="urn:microsoft.com/office/officeart/2005/8/layout/list1"/>
    <dgm:cxn modelId="{A0D126C6-A671-426A-B29E-EAFA7AFED14F}" type="presParOf" srcId="{5A1B8551-BFDA-41B7-AAEA-6E950F6BAD91}" destId="{B72FC1C7-B052-4574-BE6C-A8D8D28FDC5B}" srcOrd="21" destOrd="0" presId="urn:microsoft.com/office/officeart/2005/8/layout/list1"/>
    <dgm:cxn modelId="{0C168F1C-DFD4-4005-9565-6FBEE06BB6C6}" type="presParOf" srcId="{5A1B8551-BFDA-41B7-AAEA-6E950F6BAD91}" destId="{60E5B43A-F182-4C8D-BD28-F88B46B04EB6}" srcOrd="22" destOrd="0" presId="urn:microsoft.com/office/officeart/2005/8/layout/list1"/>
    <dgm:cxn modelId="{8FA4C90E-E605-4554-AB56-29870F417265}" type="presParOf" srcId="{5A1B8551-BFDA-41B7-AAEA-6E950F6BAD91}" destId="{820B248E-22D6-4E52-876A-3593AB3792BA}" srcOrd="23" destOrd="0" presId="urn:microsoft.com/office/officeart/2005/8/layout/list1"/>
    <dgm:cxn modelId="{4990CB29-E129-4851-9336-64781FFBA74B}" type="presParOf" srcId="{5A1B8551-BFDA-41B7-AAEA-6E950F6BAD91}" destId="{205FC177-CD46-4E15-A322-E10759851E11}" srcOrd="24" destOrd="0" presId="urn:microsoft.com/office/officeart/2005/8/layout/list1"/>
    <dgm:cxn modelId="{E8189E07-AE8D-4116-AE14-71791ED61ACB}" type="presParOf" srcId="{205FC177-CD46-4E15-A322-E10759851E11}" destId="{546F8D25-E74A-47FD-8F71-45791C4FB927}" srcOrd="0" destOrd="0" presId="urn:microsoft.com/office/officeart/2005/8/layout/list1"/>
    <dgm:cxn modelId="{F5B2D444-F576-4992-8493-3AE5484F3B6F}" type="presParOf" srcId="{205FC177-CD46-4E15-A322-E10759851E11}" destId="{FA862774-823D-4DD8-A560-A885DBA8860C}" srcOrd="1" destOrd="0" presId="urn:microsoft.com/office/officeart/2005/8/layout/list1"/>
    <dgm:cxn modelId="{EA0F99E3-39AA-4141-A6E5-96F1A52B4D48}" type="presParOf" srcId="{5A1B8551-BFDA-41B7-AAEA-6E950F6BAD91}" destId="{AFCAFBC4-1D19-481B-B762-313CFC51729A}" srcOrd="25" destOrd="0" presId="urn:microsoft.com/office/officeart/2005/8/layout/list1"/>
    <dgm:cxn modelId="{CE7FF97D-CA96-49CC-A7CF-026FB8332C1F}" type="presParOf" srcId="{5A1B8551-BFDA-41B7-AAEA-6E950F6BAD91}" destId="{F1B537CD-9DB2-4C21-8C39-90C70EEB582F}" srcOrd="26" destOrd="0" presId="urn:microsoft.com/office/officeart/2005/8/layout/list1"/>
    <dgm:cxn modelId="{96858617-CAED-4333-9751-5FBB7439B021}" type="presParOf" srcId="{5A1B8551-BFDA-41B7-AAEA-6E950F6BAD91}" destId="{A62F73CB-C9EB-413D-A749-867DA0BFCEA4}" srcOrd="27" destOrd="0" presId="urn:microsoft.com/office/officeart/2005/8/layout/list1"/>
    <dgm:cxn modelId="{2945CD67-D1B9-485A-AC93-5E882914FD77}" type="presParOf" srcId="{5A1B8551-BFDA-41B7-AAEA-6E950F6BAD91}" destId="{1986DE07-B09A-4F33-818E-8BB982ED536C}" srcOrd="28" destOrd="0" presId="urn:microsoft.com/office/officeart/2005/8/layout/list1"/>
    <dgm:cxn modelId="{22C06034-A6AE-4221-8272-F762F5AAAFD0}" type="presParOf" srcId="{1986DE07-B09A-4F33-818E-8BB982ED536C}" destId="{EFC6131F-140E-4E47-9C60-A1B77A03F05D}" srcOrd="0" destOrd="0" presId="urn:microsoft.com/office/officeart/2005/8/layout/list1"/>
    <dgm:cxn modelId="{7CC7F97C-3D57-416D-8CD8-EF19B9E6F42E}" type="presParOf" srcId="{1986DE07-B09A-4F33-818E-8BB982ED536C}" destId="{5DA84B51-C507-4C3C-AFEC-0C2FCCAC17BE}" srcOrd="1" destOrd="0" presId="urn:microsoft.com/office/officeart/2005/8/layout/list1"/>
    <dgm:cxn modelId="{B06B6400-ACA8-47EE-9114-BC5FDBA6F8DA}" type="presParOf" srcId="{5A1B8551-BFDA-41B7-AAEA-6E950F6BAD91}" destId="{028C7036-295C-41CF-BCD8-ADA8C4FCBEB3}" srcOrd="29" destOrd="0" presId="urn:microsoft.com/office/officeart/2005/8/layout/list1"/>
    <dgm:cxn modelId="{D135155A-3C81-48C7-8C9F-85F1417FF5B8}" type="presParOf" srcId="{5A1B8551-BFDA-41B7-AAEA-6E950F6BAD91}" destId="{31AC1F24-4CA0-450D-AB03-1492F0BFD368}"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EBCF43-B52F-4183-9553-84C5510ADE19}" type="doc">
      <dgm:prSet loTypeId="urn:microsoft.com/office/officeart/2011/layout/ThemePictureAlternatingAccent" loCatId="picture" qsTypeId="urn:microsoft.com/office/officeart/2005/8/quickstyle/simple1" qsCatId="simple" csTypeId="urn:microsoft.com/office/officeart/2005/8/colors/accent1_2" csCatId="accent1" phldr="1"/>
      <dgm:spPr/>
      <dgm:t>
        <a:bodyPr/>
        <a:lstStyle/>
        <a:p>
          <a:endParaRPr lang="en-US"/>
        </a:p>
      </dgm:t>
    </dgm:pt>
    <dgm:pt modelId="{DBB4F7C8-8F7F-448C-B32E-59D9B2B2E1CE}">
      <dgm:prSet phldrT="[Text]"/>
      <dgm:spPr/>
      <dgm:t>
        <a:bodyPr/>
        <a:lstStyle/>
        <a:p>
          <a:endParaRPr lang="en-US" dirty="0"/>
        </a:p>
      </dgm:t>
    </dgm:pt>
    <dgm:pt modelId="{219B7467-95DF-418A-9B08-834166368374}" type="parTrans" cxnId="{506554D6-68BA-4610-9E49-7D10A2E9B5A7}">
      <dgm:prSet/>
      <dgm:spPr/>
      <dgm:t>
        <a:bodyPr/>
        <a:lstStyle/>
        <a:p>
          <a:endParaRPr lang="en-US"/>
        </a:p>
      </dgm:t>
    </dgm:pt>
    <dgm:pt modelId="{4B3481DB-29BE-4992-9378-2305FDAD5363}" type="sibTrans" cxnId="{506554D6-68BA-4610-9E49-7D10A2E9B5A7}">
      <dgm:prSet/>
      <dgm:spPr/>
      <dgm:t>
        <a:bodyPr/>
        <a:lstStyle/>
        <a:p>
          <a:endParaRPr lang="en-US"/>
        </a:p>
      </dgm:t>
    </dgm:pt>
    <dgm:pt modelId="{D59460C7-A2B0-4590-94DE-CA4F66689078}">
      <dgm:prSet phldrT="[Text]" phldr="1"/>
      <dgm:spPr/>
      <dgm:t>
        <a:bodyPr/>
        <a:lstStyle/>
        <a:p>
          <a:endParaRPr lang="en-US" dirty="0"/>
        </a:p>
      </dgm:t>
    </dgm:pt>
    <dgm:pt modelId="{EE13CDB4-7DDF-42FA-826B-76F0A4DC7D97}" type="sibTrans" cxnId="{D2B1C6DB-CECA-4EE7-A976-40D324952DC8}">
      <dgm:prSet/>
      <dgm:spPr/>
      <dgm:t>
        <a:bodyPr/>
        <a:lstStyle/>
        <a:p>
          <a:endParaRPr lang="en-US"/>
        </a:p>
      </dgm:t>
    </dgm:pt>
    <dgm:pt modelId="{CFA081A3-9150-497E-9929-D612D111F1AC}" type="parTrans" cxnId="{D2B1C6DB-CECA-4EE7-A976-40D324952DC8}">
      <dgm:prSet/>
      <dgm:spPr/>
      <dgm:t>
        <a:bodyPr/>
        <a:lstStyle/>
        <a:p>
          <a:endParaRPr lang="en-US"/>
        </a:p>
      </dgm:t>
    </dgm:pt>
    <dgm:pt modelId="{A70186FE-3E67-461F-B6DB-94F39834E406}">
      <dgm:prSet phldrT="[Text]" phldr="1"/>
      <dgm:spPr/>
      <dgm:t>
        <a:bodyPr/>
        <a:lstStyle/>
        <a:p>
          <a:endParaRPr lang="en-US" dirty="0"/>
        </a:p>
      </dgm:t>
    </dgm:pt>
    <dgm:pt modelId="{3E00B6FC-9076-4281-9FFD-F91C88FD5E2D}" type="sibTrans" cxnId="{C43FD0F1-B698-4F2A-BB47-BA2B8749E9B0}">
      <dgm:prSet/>
      <dgm:spPr/>
      <dgm:t>
        <a:bodyPr/>
        <a:lstStyle/>
        <a:p>
          <a:endParaRPr lang="en-US"/>
        </a:p>
      </dgm:t>
    </dgm:pt>
    <dgm:pt modelId="{9D89C5AC-5C26-4E1C-8CEA-ED5B12B5CE89}" type="parTrans" cxnId="{C43FD0F1-B698-4F2A-BB47-BA2B8749E9B0}">
      <dgm:prSet/>
      <dgm:spPr/>
      <dgm:t>
        <a:bodyPr/>
        <a:lstStyle/>
        <a:p>
          <a:endParaRPr lang="en-US"/>
        </a:p>
      </dgm:t>
    </dgm:pt>
    <dgm:pt modelId="{36C533D2-A0E1-4CAA-AF20-3874D08318B6}" type="pres">
      <dgm:prSet presAssocID="{39EBCF43-B52F-4183-9553-84C5510ADE19}" presName="Name0" presStyleCnt="0">
        <dgm:presLayoutVars>
          <dgm:chMax val="9"/>
          <dgm:chPref val="9"/>
        </dgm:presLayoutVars>
      </dgm:prSet>
      <dgm:spPr/>
    </dgm:pt>
    <dgm:pt modelId="{12746DFC-7AA5-4F10-AF07-6890EC8B8F1C}" type="pres">
      <dgm:prSet presAssocID="{DBB4F7C8-8F7F-448C-B32E-59D9B2B2E1CE}" presName="picture1" presStyleCnt="0"/>
      <dgm:spPr/>
    </dgm:pt>
    <dgm:pt modelId="{B65A2A94-F8E3-4D8E-956A-FFBFEC068649}" type="pres">
      <dgm:prSet presAssocID="{DBB4F7C8-8F7F-448C-B32E-59D9B2B2E1CE}" presName="picture" presStyleLbl="align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94000" b="-94000"/>
          </a:stretch>
        </a:blipFill>
        <a:effectLst>
          <a:glow rad="101600">
            <a:schemeClr val="accent3">
              <a:satMod val="175000"/>
              <a:alpha val="40000"/>
            </a:schemeClr>
          </a:glow>
        </a:effectLst>
      </dgm:spPr>
    </dgm:pt>
    <dgm:pt modelId="{E478DC20-CC04-4A41-9DAA-30257BC2E3C2}" type="pres">
      <dgm:prSet presAssocID="{DBB4F7C8-8F7F-448C-B32E-59D9B2B2E1CE}" presName="parent1" presStyleLbl="node1" presStyleIdx="0" presStyleCnt="0">
        <dgm:presLayoutVars>
          <dgm:chMax val="0"/>
          <dgm:chPref val="0"/>
          <dgm:bulletEnabled val="1"/>
        </dgm:presLayoutVars>
      </dgm:prSet>
      <dgm:spPr/>
    </dgm:pt>
    <dgm:pt modelId="{56D28A1E-55A3-41B6-8ADC-D1260DB71C6F}" type="pres">
      <dgm:prSet presAssocID="{D59460C7-A2B0-4590-94DE-CA4F66689078}" presName="picture2" presStyleCnt="0"/>
      <dgm:spPr/>
    </dgm:pt>
    <dgm:pt modelId="{02728B71-AC1A-415E-86CD-9D3BFA2F8916}" type="pres">
      <dgm:prSet presAssocID="{D59460C7-A2B0-4590-94DE-CA4F66689078}" presName="picture" presStyleLbl="align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effectLst>
          <a:glow rad="101600">
            <a:schemeClr val="accent3">
              <a:satMod val="175000"/>
              <a:alpha val="40000"/>
            </a:schemeClr>
          </a:glow>
        </a:effectLst>
      </dgm:spPr>
    </dgm:pt>
    <dgm:pt modelId="{E932A0AE-2732-4923-BECD-851080E4A18F}" type="pres">
      <dgm:prSet presAssocID="{D59460C7-A2B0-4590-94DE-CA4F66689078}" presName="parent2" presStyleLbl="node1" presStyleIdx="0" presStyleCnt="0">
        <dgm:presLayoutVars>
          <dgm:chMax val="0"/>
          <dgm:chPref val="0"/>
          <dgm:bulletEnabled val="1"/>
        </dgm:presLayoutVars>
      </dgm:prSet>
      <dgm:spPr/>
    </dgm:pt>
    <dgm:pt modelId="{20511AF5-4132-46C9-9033-A7297D82CCC4}" type="pres">
      <dgm:prSet presAssocID="{A70186FE-3E67-461F-B6DB-94F39834E406}" presName="picture3" presStyleCnt="0"/>
      <dgm:spPr/>
    </dgm:pt>
    <dgm:pt modelId="{DD7D7A5B-65BD-4393-A104-60BC4316A38E}" type="pres">
      <dgm:prSet presAssocID="{A70186FE-3E67-461F-B6DB-94F39834E406}" presName="picture" presStyleLbl="align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1000" b="-21000"/>
          </a:stretch>
        </a:blipFill>
        <a:effectLst>
          <a:glow rad="101600">
            <a:schemeClr val="accent3">
              <a:satMod val="175000"/>
              <a:alpha val="40000"/>
            </a:schemeClr>
          </a:glow>
        </a:effectLst>
      </dgm:spPr>
    </dgm:pt>
    <dgm:pt modelId="{03416976-2D13-41F1-AAF3-C39C6A527CF4}" type="pres">
      <dgm:prSet presAssocID="{A70186FE-3E67-461F-B6DB-94F39834E406}" presName="parent3" presStyleLbl="node1" presStyleIdx="0" presStyleCnt="0">
        <dgm:presLayoutVars>
          <dgm:chMax val="0"/>
          <dgm:chPref val="0"/>
          <dgm:bulletEnabled val="1"/>
        </dgm:presLayoutVars>
      </dgm:prSet>
      <dgm:spPr/>
    </dgm:pt>
  </dgm:ptLst>
  <dgm:cxnLst>
    <dgm:cxn modelId="{37EFF7A6-20C1-437A-9444-875344E80B44}" type="presOf" srcId="{39EBCF43-B52F-4183-9553-84C5510ADE19}" destId="{36C533D2-A0E1-4CAA-AF20-3874D08318B6}" srcOrd="0" destOrd="0" presId="urn:microsoft.com/office/officeart/2011/layout/ThemePictureAlternatingAccent"/>
    <dgm:cxn modelId="{B1BA3FA9-9FAF-4D63-862F-9B25A4332CBB}" type="presOf" srcId="{D59460C7-A2B0-4590-94DE-CA4F66689078}" destId="{E932A0AE-2732-4923-BECD-851080E4A18F}" srcOrd="0" destOrd="0" presId="urn:microsoft.com/office/officeart/2011/layout/ThemePictureAlternatingAccent"/>
    <dgm:cxn modelId="{85B1AAB6-8909-447C-9471-0056217C6CAA}" type="presOf" srcId="{DBB4F7C8-8F7F-448C-B32E-59D9B2B2E1CE}" destId="{E478DC20-CC04-4A41-9DAA-30257BC2E3C2}" srcOrd="0" destOrd="0" presId="urn:microsoft.com/office/officeart/2011/layout/ThemePictureAlternatingAccent"/>
    <dgm:cxn modelId="{B6C1FAD1-E47C-47F3-AFB6-3641B179D806}" type="presOf" srcId="{A70186FE-3E67-461F-B6DB-94F39834E406}" destId="{03416976-2D13-41F1-AAF3-C39C6A527CF4}" srcOrd="0" destOrd="0" presId="urn:microsoft.com/office/officeart/2011/layout/ThemePictureAlternatingAccent"/>
    <dgm:cxn modelId="{506554D6-68BA-4610-9E49-7D10A2E9B5A7}" srcId="{39EBCF43-B52F-4183-9553-84C5510ADE19}" destId="{DBB4F7C8-8F7F-448C-B32E-59D9B2B2E1CE}" srcOrd="0" destOrd="0" parTransId="{219B7467-95DF-418A-9B08-834166368374}" sibTransId="{4B3481DB-29BE-4992-9378-2305FDAD5363}"/>
    <dgm:cxn modelId="{D2B1C6DB-CECA-4EE7-A976-40D324952DC8}" srcId="{39EBCF43-B52F-4183-9553-84C5510ADE19}" destId="{D59460C7-A2B0-4590-94DE-CA4F66689078}" srcOrd="1" destOrd="0" parTransId="{CFA081A3-9150-497E-9929-D612D111F1AC}" sibTransId="{EE13CDB4-7DDF-42FA-826B-76F0A4DC7D97}"/>
    <dgm:cxn modelId="{C43FD0F1-B698-4F2A-BB47-BA2B8749E9B0}" srcId="{39EBCF43-B52F-4183-9553-84C5510ADE19}" destId="{A70186FE-3E67-461F-B6DB-94F39834E406}" srcOrd="2" destOrd="0" parTransId="{9D89C5AC-5C26-4E1C-8CEA-ED5B12B5CE89}" sibTransId="{3E00B6FC-9076-4281-9FFD-F91C88FD5E2D}"/>
    <dgm:cxn modelId="{3508092B-20D7-4150-BE39-CA5A6F02EEA9}" type="presParOf" srcId="{36C533D2-A0E1-4CAA-AF20-3874D08318B6}" destId="{12746DFC-7AA5-4F10-AF07-6890EC8B8F1C}" srcOrd="0" destOrd="0" presId="urn:microsoft.com/office/officeart/2011/layout/ThemePictureAlternatingAccent"/>
    <dgm:cxn modelId="{42F900E6-2DB6-4695-BDC8-77BB86D1447A}" type="presParOf" srcId="{12746DFC-7AA5-4F10-AF07-6890EC8B8F1C}" destId="{B65A2A94-F8E3-4D8E-956A-FFBFEC068649}" srcOrd="0" destOrd="0" presId="urn:microsoft.com/office/officeart/2011/layout/ThemePictureAlternatingAccent"/>
    <dgm:cxn modelId="{7642DAEC-A340-4401-BE49-CBB6CB49D5D3}" type="presParOf" srcId="{36C533D2-A0E1-4CAA-AF20-3874D08318B6}" destId="{E478DC20-CC04-4A41-9DAA-30257BC2E3C2}" srcOrd="1" destOrd="0" presId="urn:microsoft.com/office/officeart/2011/layout/ThemePictureAlternatingAccent"/>
    <dgm:cxn modelId="{D8E40E4A-2E84-4903-84B5-E825F82B473B}" type="presParOf" srcId="{36C533D2-A0E1-4CAA-AF20-3874D08318B6}" destId="{56D28A1E-55A3-41B6-8ADC-D1260DB71C6F}" srcOrd="2" destOrd="0" presId="urn:microsoft.com/office/officeart/2011/layout/ThemePictureAlternatingAccent"/>
    <dgm:cxn modelId="{4FF4284D-B634-43B2-8E22-75FB1BCA5A0A}" type="presParOf" srcId="{56D28A1E-55A3-41B6-8ADC-D1260DB71C6F}" destId="{02728B71-AC1A-415E-86CD-9D3BFA2F8916}" srcOrd="0" destOrd="0" presId="urn:microsoft.com/office/officeart/2011/layout/ThemePictureAlternatingAccent"/>
    <dgm:cxn modelId="{5B4195AA-9CB3-40B4-A189-1051301830AA}" type="presParOf" srcId="{36C533D2-A0E1-4CAA-AF20-3874D08318B6}" destId="{E932A0AE-2732-4923-BECD-851080E4A18F}" srcOrd="3" destOrd="0" presId="urn:microsoft.com/office/officeart/2011/layout/ThemePictureAlternatingAccent"/>
    <dgm:cxn modelId="{2F9CA178-9859-42E4-9BE6-7D5CBDC990AD}" type="presParOf" srcId="{36C533D2-A0E1-4CAA-AF20-3874D08318B6}" destId="{20511AF5-4132-46C9-9033-A7297D82CCC4}" srcOrd="4" destOrd="0" presId="urn:microsoft.com/office/officeart/2011/layout/ThemePictureAlternatingAccent"/>
    <dgm:cxn modelId="{942D522F-E68F-4FD0-A3A8-A7224A9539E2}" type="presParOf" srcId="{20511AF5-4132-46C9-9033-A7297D82CCC4}" destId="{DD7D7A5B-65BD-4393-A104-60BC4316A38E}" srcOrd="0" destOrd="0" presId="urn:microsoft.com/office/officeart/2011/layout/ThemePictureAlternatingAccent"/>
    <dgm:cxn modelId="{B3B3FE15-7139-4125-B773-DB98D635A290}" type="presParOf" srcId="{36C533D2-A0E1-4CAA-AF20-3874D08318B6}" destId="{03416976-2D13-41F1-AAF3-C39C6A527CF4}" srcOrd="5" destOrd="0" presId="urn:microsoft.com/office/officeart/2011/layout/ThemePictureAlternating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E82BA-485F-4A29-9177-60FAFA4F2680}">
      <dsp:nvSpPr>
        <dsp:cNvPr id="0" name=""/>
        <dsp:cNvSpPr/>
      </dsp:nvSpPr>
      <dsp:spPr>
        <a:xfrm>
          <a:off x="2327" y="589"/>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Big Red Marching Machine</a:t>
          </a:r>
        </a:p>
      </dsp:txBody>
      <dsp:txXfrm>
        <a:off x="2327" y="589"/>
        <a:ext cx="1846703" cy="1108022"/>
      </dsp:txXfrm>
    </dsp:sp>
    <dsp:sp modelId="{5E6A654E-E010-4889-8FB0-2C9A31F70D3C}">
      <dsp:nvSpPr>
        <dsp:cNvPr id="0" name=""/>
        <dsp:cNvSpPr/>
      </dsp:nvSpPr>
      <dsp:spPr>
        <a:xfrm>
          <a:off x="2033701" y="589"/>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Community School for the Arts</a:t>
          </a:r>
        </a:p>
      </dsp:txBody>
      <dsp:txXfrm>
        <a:off x="2033701" y="589"/>
        <a:ext cx="1846703" cy="1108022"/>
      </dsp:txXfrm>
    </dsp:sp>
    <dsp:sp modelId="{15921E25-BC49-405C-834D-4FBD2A9D6862}">
      <dsp:nvSpPr>
        <dsp:cNvPr id="0" name=""/>
        <dsp:cNvSpPr/>
      </dsp:nvSpPr>
      <dsp:spPr>
        <a:xfrm>
          <a:off x="4065075" y="589"/>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Saturday Creative Art and Drama</a:t>
          </a:r>
        </a:p>
      </dsp:txBody>
      <dsp:txXfrm>
        <a:off x="4065075" y="589"/>
        <a:ext cx="1846703" cy="1108022"/>
      </dsp:txXfrm>
    </dsp:sp>
    <dsp:sp modelId="{C6E6CAB3-EBA9-44CC-842F-8AB514AA6DFC}">
      <dsp:nvSpPr>
        <dsp:cNvPr id="0" name=""/>
        <dsp:cNvSpPr/>
      </dsp:nvSpPr>
      <dsp:spPr>
        <a:xfrm>
          <a:off x="6096448" y="589"/>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Illinois Arts Station (CAS/CFA)</a:t>
          </a:r>
        </a:p>
      </dsp:txBody>
      <dsp:txXfrm>
        <a:off x="6096448" y="589"/>
        <a:ext cx="1846703" cy="1108022"/>
      </dsp:txXfrm>
    </dsp:sp>
    <dsp:sp modelId="{40F22C08-6165-4446-BE66-3F8A1B30A9BC}">
      <dsp:nvSpPr>
        <dsp:cNvPr id="0" name=""/>
        <dsp:cNvSpPr/>
      </dsp:nvSpPr>
      <dsp:spPr>
        <a:xfrm>
          <a:off x="2327" y="1293282"/>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Band Camps</a:t>
          </a:r>
        </a:p>
      </dsp:txBody>
      <dsp:txXfrm>
        <a:off x="2327" y="1293282"/>
        <a:ext cx="1846703" cy="1108022"/>
      </dsp:txXfrm>
    </dsp:sp>
    <dsp:sp modelId="{9F460481-0C5F-4C1D-9980-F09C1A1CA118}">
      <dsp:nvSpPr>
        <dsp:cNvPr id="0" name=""/>
        <dsp:cNvSpPr/>
      </dsp:nvSpPr>
      <dsp:spPr>
        <a:xfrm>
          <a:off x="2033701" y="1293282"/>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Jazz Festival</a:t>
          </a:r>
        </a:p>
      </dsp:txBody>
      <dsp:txXfrm>
        <a:off x="2033701" y="1293282"/>
        <a:ext cx="1846703" cy="1108022"/>
      </dsp:txXfrm>
    </dsp:sp>
    <dsp:sp modelId="{60834D5E-3FEC-41FC-99B7-6CD6DE1EEED9}">
      <dsp:nvSpPr>
        <dsp:cNvPr id="0" name=""/>
        <dsp:cNvSpPr/>
      </dsp:nvSpPr>
      <dsp:spPr>
        <a:xfrm>
          <a:off x="4065075" y="1293282"/>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Red Note Festival</a:t>
          </a:r>
        </a:p>
      </dsp:txBody>
      <dsp:txXfrm>
        <a:off x="4065075" y="1293282"/>
        <a:ext cx="1846703" cy="1108022"/>
      </dsp:txXfrm>
    </dsp:sp>
    <dsp:sp modelId="{8D7E6B2C-8D5D-4C13-824D-6E236C478589}">
      <dsp:nvSpPr>
        <dsp:cNvPr id="0" name=""/>
        <dsp:cNvSpPr/>
      </dsp:nvSpPr>
      <dsp:spPr>
        <a:xfrm>
          <a:off x="6096448" y="1293282"/>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ISU String Project</a:t>
          </a:r>
        </a:p>
      </dsp:txBody>
      <dsp:txXfrm>
        <a:off x="6096448" y="1293282"/>
        <a:ext cx="1846703" cy="1108022"/>
      </dsp:txXfrm>
    </dsp:sp>
    <dsp:sp modelId="{863C674F-A393-4269-98F4-52C31DFF5A58}">
      <dsp:nvSpPr>
        <dsp:cNvPr id="0" name=""/>
        <dsp:cNvSpPr/>
      </dsp:nvSpPr>
      <dsp:spPr>
        <a:xfrm>
          <a:off x="2327" y="2585974"/>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Friends of the Arts</a:t>
          </a:r>
        </a:p>
      </dsp:txBody>
      <dsp:txXfrm>
        <a:off x="2327" y="2585974"/>
        <a:ext cx="1846703" cy="1108022"/>
      </dsp:txXfrm>
    </dsp:sp>
    <dsp:sp modelId="{BB49472A-83CF-421F-8B8F-2968FC6646E9}">
      <dsp:nvSpPr>
        <dsp:cNvPr id="0" name=""/>
        <dsp:cNvSpPr/>
      </dsp:nvSpPr>
      <dsp:spPr>
        <a:xfrm>
          <a:off x="2033701" y="2585974"/>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Normal Editions Workshop</a:t>
          </a:r>
        </a:p>
      </dsp:txBody>
      <dsp:txXfrm>
        <a:off x="2033701" y="2585974"/>
        <a:ext cx="1846703" cy="1108022"/>
      </dsp:txXfrm>
    </dsp:sp>
    <dsp:sp modelId="{8903BE0C-5FD0-439C-9D78-4FBB6D2481E1}">
      <dsp:nvSpPr>
        <dsp:cNvPr id="0" name=""/>
        <dsp:cNvSpPr/>
      </dsp:nvSpPr>
      <dsp:spPr>
        <a:xfrm>
          <a:off x="4065075" y="2585974"/>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Civic Chorale</a:t>
          </a:r>
        </a:p>
      </dsp:txBody>
      <dsp:txXfrm>
        <a:off x="4065075" y="2585974"/>
        <a:ext cx="1846703" cy="1108022"/>
      </dsp:txXfrm>
    </dsp:sp>
    <dsp:sp modelId="{F5A32AE5-9446-4C4A-AF98-F06E2BC57839}">
      <dsp:nvSpPr>
        <dsp:cNvPr id="0" name=""/>
        <dsp:cNvSpPr/>
      </dsp:nvSpPr>
      <dsp:spPr>
        <a:xfrm>
          <a:off x="6096448" y="2585974"/>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Illinois Shakespeare Festival</a:t>
          </a:r>
        </a:p>
      </dsp:txBody>
      <dsp:txXfrm>
        <a:off x="6096448" y="2585974"/>
        <a:ext cx="1846703" cy="1108022"/>
      </dsp:txXfrm>
    </dsp:sp>
    <dsp:sp modelId="{96A4B125-2DE4-439E-ACF0-90A4405178DC}">
      <dsp:nvSpPr>
        <dsp:cNvPr id="0" name=""/>
        <dsp:cNvSpPr/>
      </dsp:nvSpPr>
      <dsp:spPr>
        <a:xfrm>
          <a:off x="2040885" y="3878667"/>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6 Orchestras and Bands</a:t>
          </a:r>
        </a:p>
      </dsp:txBody>
      <dsp:txXfrm>
        <a:off x="2040885" y="3878667"/>
        <a:ext cx="1846703" cy="1108022"/>
      </dsp:txXfrm>
    </dsp:sp>
    <dsp:sp modelId="{968DAB57-C834-48B8-9D29-70E85804B4B6}">
      <dsp:nvSpPr>
        <dsp:cNvPr id="0" name=""/>
        <dsp:cNvSpPr/>
      </dsp:nvSpPr>
      <dsp:spPr>
        <a:xfrm>
          <a:off x="4063043" y="3869448"/>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5 Choirs and Opera</a:t>
          </a:r>
        </a:p>
      </dsp:txBody>
      <dsp:txXfrm>
        <a:off x="4063043" y="3869448"/>
        <a:ext cx="1846703" cy="1108022"/>
      </dsp:txXfrm>
    </dsp:sp>
    <dsp:sp modelId="{011E498E-3D77-4733-ACA1-88D02A3233D3}">
      <dsp:nvSpPr>
        <dsp:cNvPr id="0" name=""/>
        <dsp:cNvSpPr/>
      </dsp:nvSpPr>
      <dsp:spPr>
        <a:xfrm>
          <a:off x="6094417" y="3851021"/>
          <a:ext cx="1846703" cy="1108022"/>
        </a:xfrm>
        <a:prstGeom prst="rect">
          <a:avLst/>
        </a:prstGeom>
        <a:solidFill>
          <a:srgbClr val="A4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9 Buildings and Facilities</a:t>
          </a:r>
        </a:p>
      </dsp:txBody>
      <dsp:txXfrm>
        <a:off x="6094417" y="3851021"/>
        <a:ext cx="1846703" cy="1108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552C3-E38C-4D59-9766-BA2512F9FD93}">
      <dsp:nvSpPr>
        <dsp:cNvPr id="0" name=""/>
        <dsp:cNvSpPr/>
      </dsp:nvSpPr>
      <dsp:spPr>
        <a:xfrm>
          <a:off x="5371311" y="1217229"/>
          <a:ext cx="4183529" cy="258247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6000" b="-26000"/>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7D0AA8C9-D99B-4609-86FA-6B35D5104DC9}">
      <dsp:nvSpPr>
        <dsp:cNvPr id="0" name=""/>
        <dsp:cNvSpPr/>
      </dsp:nvSpPr>
      <dsp:spPr>
        <a:xfrm>
          <a:off x="333198" y="1217229"/>
          <a:ext cx="4183529" cy="258247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BCC3DCFF-BE36-458E-807D-7D3B1718BE82}">
      <dsp:nvSpPr>
        <dsp:cNvPr id="0" name=""/>
        <dsp:cNvSpPr/>
      </dsp:nvSpPr>
      <dsp:spPr>
        <a:xfrm>
          <a:off x="8128" y="3784596"/>
          <a:ext cx="4174963" cy="441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anchor="b" anchorCtr="0">
          <a:noAutofit/>
        </a:bodyPr>
        <a:lstStyle/>
        <a:p>
          <a:pPr marL="0" lvl="0" indent="0" algn="l" defTabSz="1111250">
            <a:lnSpc>
              <a:spcPct val="90000"/>
            </a:lnSpc>
            <a:spcBef>
              <a:spcPct val="0"/>
            </a:spcBef>
            <a:spcAft>
              <a:spcPct val="35000"/>
            </a:spcAft>
            <a:buNone/>
          </a:pPr>
          <a:r>
            <a:rPr lang="en-US" sz="2500" kern="1200" dirty="0"/>
            <a:t>University Galleries</a:t>
          </a:r>
        </a:p>
      </dsp:txBody>
      <dsp:txXfrm>
        <a:off x="8128" y="3784596"/>
        <a:ext cx="4174963" cy="441889"/>
      </dsp:txXfrm>
    </dsp:sp>
    <dsp:sp modelId="{7903744D-5715-4AFA-8875-732DE26A7683}">
      <dsp:nvSpPr>
        <dsp:cNvPr id="0" name=""/>
        <dsp:cNvSpPr/>
      </dsp:nvSpPr>
      <dsp:spPr>
        <a:xfrm>
          <a:off x="8128" y="1550684"/>
          <a:ext cx="4182177" cy="2686977"/>
        </a:xfrm>
        <a:prstGeom prst="rect">
          <a:avLst/>
        </a:prstGeom>
        <a:noFill/>
        <a:ln w="12700" cap="flat" cmpd="sng" algn="ctr">
          <a:solidFill>
            <a:schemeClr val="accent4">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A221B7-582A-4AE1-A9E3-2019464AF7A1}">
      <dsp:nvSpPr>
        <dsp:cNvPr id="0" name=""/>
        <dsp:cNvSpPr/>
      </dsp:nvSpPr>
      <dsp:spPr>
        <a:xfrm>
          <a:off x="5046241" y="3784596"/>
          <a:ext cx="4174963" cy="441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anchor="b" anchorCtr="0">
          <a:noAutofit/>
        </a:bodyPr>
        <a:lstStyle/>
        <a:p>
          <a:pPr marL="0" lvl="0" indent="0" algn="l" defTabSz="1111250">
            <a:lnSpc>
              <a:spcPct val="90000"/>
            </a:lnSpc>
            <a:spcBef>
              <a:spcPct val="0"/>
            </a:spcBef>
            <a:spcAft>
              <a:spcPct val="35000"/>
            </a:spcAft>
            <a:buNone/>
          </a:pPr>
          <a:r>
            <a:rPr lang="en-US" sz="2500" kern="1200" dirty="0"/>
            <a:t>Center for the Performing Arts</a:t>
          </a:r>
        </a:p>
      </dsp:txBody>
      <dsp:txXfrm>
        <a:off x="5046241" y="3784596"/>
        <a:ext cx="4174963" cy="441889"/>
      </dsp:txXfrm>
    </dsp:sp>
    <dsp:sp modelId="{86D4BDA5-E8E9-4CEE-842F-057CFA172481}">
      <dsp:nvSpPr>
        <dsp:cNvPr id="0" name=""/>
        <dsp:cNvSpPr/>
      </dsp:nvSpPr>
      <dsp:spPr>
        <a:xfrm>
          <a:off x="5046241" y="1550684"/>
          <a:ext cx="4182177" cy="2686977"/>
        </a:xfrm>
        <a:prstGeom prst="rect">
          <a:avLst/>
        </a:prstGeom>
        <a:noFill/>
        <a:ln w="12700" cap="flat" cmpd="sng" algn="ctr">
          <a:solidFill>
            <a:schemeClr val="accent4">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410EE-0A84-4398-8F27-06F02AAFC43A}">
      <dsp:nvSpPr>
        <dsp:cNvPr id="0" name=""/>
        <dsp:cNvSpPr/>
      </dsp:nvSpPr>
      <dsp:spPr>
        <a:xfrm>
          <a:off x="139063" y="353471"/>
          <a:ext cx="3272980" cy="10228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78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Kendra Paitz</a:t>
          </a:r>
          <a:br>
            <a:rPr lang="en-US" sz="2000" kern="1200" dirty="0">
              <a:latin typeface="Century Gothic" panose="020B0502020202020204" pitchFamily="34" charset="0"/>
            </a:rPr>
          </a:br>
          <a:r>
            <a:rPr lang="en-US" sz="2000" kern="1200" dirty="0">
              <a:latin typeface="Century Gothic" panose="020B0502020202020204" pitchFamily="34" charset="0"/>
            </a:rPr>
            <a:t>Director and Chief Curator</a:t>
          </a:r>
        </a:p>
      </dsp:txBody>
      <dsp:txXfrm>
        <a:off x="139063" y="353471"/>
        <a:ext cx="3272980" cy="1022806"/>
      </dsp:txXfrm>
    </dsp:sp>
    <dsp:sp modelId="{240A607B-4EAA-43B0-9711-A65151E6865D}">
      <dsp:nvSpPr>
        <dsp:cNvPr id="0" name=""/>
        <dsp:cNvSpPr/>
      </dsp:nvSpPr>
      <dsp:spPr>
        <a:xfrm>
          <a:off x="2689" y="205732"/>
          <a:ext cx="715964" cy="107394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4ECEDC-B22C-41A9-85F0-480E296EA018}">
      <dsp:nvSpPr>
        <dsp:cNvPr id="0" name=""/>
        <dsp:cNvSpPr/>
      </dsp:nvSpPr>
      <dsp:spPr>
        <a:xfrm>
          <a:off x="3689496" y="353471"/>
          <a:ext cx="3272980" cy="10228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78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Lisa Lofgren</a:t>
          </a:r>
          <a:br>
            <a:rPr lang="en-US" sz="2000" kern="1200" dirty="0">
              <a:latin typeface="Century Gothic" panose="020B0502020202020204" pitchFamily="34" charset="0"/>
            </a:rPr>
          </a:br>
          <a:r>
            <a:rPr lang="en-US" sz="2000" kern="1200" dirty="0">
              <a:latin typeface="Century Gothic" panose="020B0502020202020204" pitchFamily="34" charset="0"/>
            </a:rPr>
            <a:t>Registrar and Office Coordinator</a:t>
          </a:r>
        </a:p>
      </dsp:txBody>
      <dsp:txXfrm>
        <a:off x="3689496" y="353471"/>
        <a:ext cx="3272980" cy="1022806"/>
      </dsp:txXfrm>
    </dsp:sp>
    <dsp:sp modelId="{A3923BAF-65F0-422F-BE36-B2287A86ACDA}">
      <dsp:nvSpPr>
        <dsp:cNvPr id="0" name=""/>
        <dsp:cNvSpPr/>
      </dsp:nvSpPr>
      <dsp:spPr>
        <a:xfrm>
          <a:off x="3553122" y="205732"/>
          <a:ext cx="715964" cy="107394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9FE08F-91E8-4273-8669-E036721F6E51}">
      <dsp:nvSpPr>
        <dsp:cNvPr id="0" name=""/>
        <dsp:cNvSpPr/>
      </dsp:nvSpPr>
      <dsp:spPr>
        <a:xfrm>
          <a:off x="7239930" y="353471"/>
          <a:ext cx="3272980" cy="10228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78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Molly McDonald</a:t>
          </a:r>
          <a:br>
            <a:rPr lang="en-US" sz="2000" kern="1200" dirty="0">
              <a:latin typeface="Century Gothic" panose="020B0502020202020204" pitchFamily="34" charset="0"/>
            </a:rPr>
          </a:br>
          <a:r>
            <a:rPr lang="en-US" sz="2000" kern="1200" dirty="0">
              <a:latin typeface="Century Gothic" panose="020B0502020202020204" pitchFamily="34" charset="0"/>
            </a:rPr>
            <a:t>Director of Development</a:t>
          </a:r>
        </a:p>
      </dsp:txBody>
      <dsp:txXfrm>
        <a:off x="7239930" y="353471"/>
        <a:ext cx="3272980" cy="1022806"/>
      </dsp:txXfrm>
    </dsp:sp>
    <dsp:sp modelId="{F9D21B8D-B321-4658-9CAA-F6A8AD2C7EED}">
      <dsp:nvSpPr>
        <dsp:cNvPr id="0" name=""/>
        <dsp:cNvSpPr/>
      </dsp:nvSpPr>
      <dsp:spPr>
        <a:xfrm>
          <a:off x="7103555" y="205732"/>
          <a:ext cx="715964" cy="107394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6A5029-0F75-4F95-A301-A9C2EDA401BA}">
      <dsp:nvSpPr>
        <dsp:cNvPr id="0" name=""/>
        <dsp:cNvSpPr/>
      </dsp:nvSpPr>
      <dsp:spPr>
        <a:xfrm>
          <a:off x="139063" y="1695062"/>
          <a:ext cx="3272980" cy="10228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78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Vikkie Cossio</a:t>
          </a:r>
          <a:br>
            <a:rPr lang="en-US" sz="2000" kern="1200" dirty="0">
              <a:latin typeface="Century Gothic" panose="020B0502020202020204" pitchFamily="34" charset="0"/>
            </a:rPr>
          </a:br>
          <a:r>
            <a:rPr lang="en-US" sz="2000" kern="1200" dirty="0">
              <a:latin typeface="Century Gothic" panose="020B0502020202020204" pitchFamily="34" charset="0"/>
            </a:rPr>
            <a:t>Budget Associate</a:t>
          </a:r>
        </a:p>
      </dsp:txBody>
      <dsp:txXfrm>
        <a:off x="139063" y="1695062"/>
        <a:ext cx="3272980" cy="1022806"/>
      </dsp:txXfrm>
    </dsp:sp>
    <dsp:sp modelId="{9B200DBD-CA82-4CCD-8FF6-049989107CCA}">
      <dsp:nvSpPr>
        <dsp:cNvPr id="0" name=""/>
        <dsp:cNvSpPr/>
      </dsp:nvSpPr>
      <dsp:spPr>
        <a:xfrm>
          <a:off x="2689" y="1547323"/>
          <a:ext cx="715964" cy="107394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D7E3A9-D51E-4156-A9A0-EAF52B389995}">
      <dsp:nvSpPr>
        <dsp:cNvPr id="0" name=""/>
        <dsp:cNvSpPr/>
      </dsp:nvSpPr>
      <dsp:spPr>
        <a:xfrm>
          <a:off x="3689496" y="1533088"/>
          <a:ext cx="3272980" cy="12387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78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Sara Semonis</a:t>
          </a:r>
          <a:br>
            <a:rPr lang="en-US" sz="2000" kern="1200" dirty="0">
              <a:latin typeface="Century Gothic" panose="020B0502020202020204" pitchFamily="34" charset="0"/>
            </a:rPr>
          </a:br>
          <a:r>
            <a:rPr lang="en-US" sz="2000" kern="1200" dirty="0">
              <a:latin typeface="Century Gothic" panose="020B0502020202020204" pitchFamily="34" charset="0"/>
            </a:rPr>
            <a:t>Associate Dean  Research and Planning</a:t>
          </a:r>
        </a:p>
      </dsp:txBody>
      <dsp:txXfrm>
        <a:off x="3689496" y="1533088"/>
        <a:ext cx="3272980" cy="1238771"/>
      </dsp:txXfrm>
    </dsp:sp>
    <dsp:sp modelId="{C920DB18-3EC7-4554-AD46-5D233FCBEB4F}">
      <dsp:nvSpPr>
        <dsp:cNvPr id="0" name=""/>
        <dsp:cNvSpPr/>
      </dsp:nvSpPr>
      <dsp:spPr>
        <a:xfrm>
          <a:off x="3553122" y="1493332"/>
          <a:ext cx="715964" cy="1073946"/>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EFBEFE-EC52-4ECF-B8CB-606DB0856298}">
      <dsp:nvSpPr>
        <dsp:cNvPr id="0" name=""/>
        <dsp:cNvSpPr/>
      </dsp:nvSpPr>
      <dsp:spPr>
        <a:xfrm>
          <a:off x="7239930" y="1695062"/>
          <a:ext cx="3272980" cy="10228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78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Jessica Bingham</a:t>
          </a:r>
          <a:br>
            <a:rPr lang="en-US" sz="2000" kern="1200" dirty="0">
              <a:latin typeface="Century Gothic" panose="020B0502020202020204" pitchFamily="34" charset="0"/>
            </a:rPr>
          </a:br>
          <a:r>
            <a:rPr lang="en-US" sz="2000" kern="1200" dirty="0">
              <a:latin typeface="Century Gothic" panose="020B0502020202020204" pitchFamily="34" charset="0"/>
            </a:rPr>
            <a:t>Curator</a:t>
          </a:r>
        </a:p>
      </dsp:txBody>
      <dsp:txXfrm>
        <a:off x="7239930" y="1695062"/>
        <a:ext cx="3272980" cy="1022806"/>
      </dsp:txXfrm>
    </dsp:sp>
    <dsp:sp modelId="{94D71858-34FB-4946-A57F-6120694DEF83}">
      <dsp:nvSpPr>
        <dsp:cNvPr id="0" name=""/>
        <dsp:cNvSpPr/>
      </dsp:nvSpPr>
      <dsp:spPr>
        <a:xfrm>
          <a:off x="7103555" y="1547323"/>
          <a:ext cx="715964" cy="1073946"/>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46F7B8-AA40-4DA4-BDAC-4AE761E13B13}">
      <dsp:nvSpPr>
        <dsp:cNvPr id="0" name=""/>
        <dsp:cNvSpPr/>
      </dsp:nvSpPr>
      <dsp:spPr>
        <a:xfrm>
          <a:off x="3689496" y="2950507"/>
          <a:ext cx="3272980" cy="119509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278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Molly Briggs </a:t>
          </a:r>
          <a:r>
            <a:rPr lang="en-US" sz="2000" b="1" kern="1200" dirty="0" err="1">
              <a:latin typeface="Century Gothic" panose="020B0502020202020204" pitchFamily="34" charset="0"/>
            </a:rPr>
            <a:t>Yonke</a:t>
          </a:r>
          <a:br>
            <a:rPr lang="en-US" sz="2000" kern="1200" dirty="0">
              <a:latin typeface="Century Gothic" panose="020B0502020202020204" pitchFamily="34" charset="0"/>
            </a:rPr>
          </a:br>
          <a:r>
            <a:rPr lang="en-US" sz="2000" kern="1200" dirty="0">
              <a:latin typeface="Century Gothic" panose="020B0502020202020204" pitchFamily="34" charset="0"/>
            </a:rPr>
            <a:t>ISF Finance and Communication Manager</a:t>
          </a:r>
        </a:p>
      </dsp:txBody>
      <dsp:txXfrm>
        <a:off x="3689496" y="2950507"/>
        <a:ext cx="3272980" cy="1195098"/>
      </dsp:txXfrm>
    </dsp:sp>
    <dsp:sp modelId="{9F1A1182-75E8-4825-96B9-697BCAD7FA76}">
      <dsp:nvSpPr>
        <dsp:cNvPr id="0" name=""/>
        <dsp:cNvSpPr/>
      </dsp:nvSpPr>
      <dsp:spPr>
        <a:xfrm>
          <a:off x="3553122" y="2888914"/>
          <a:ext cx="715964" cy="1073946"/>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16F22-F331-4B12-B32C-6C332CD7E1DA}">
      <dsp:nvSpPr>
        <dsp:cNvPr id="0" name=""/>
        <dsp:cNvSpPr/>
      </dsp:nvSpPr>
      <dsp:spPr>
        <a:xfrm>
          <a:off x="583175" y="77337"/>
          <a:ext cx="1600079" cy="160007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Cyprus</a:t>
          </a:r>
        </a:p>
      </dsp:txBody>
      <dsp:txXfrm>
        <a:off x="796519" y="357351"/>
        <a:ext cx="1173391" cy="720035"/>
      </dsp:txXfrm>
    </dsp:sp>
    <dsp:sp modelId="{FEACF792-B5EB-4FE7-BA13-F224134257FE}">
      <dsp:nvSpPr>
        <dsp:cNvPr id="0" name=""/>
        <dsp:cNvSpPr/>
      </dsp:nvSpPr>
      <dsp:spPr>
        <a:xfrm>
          <a:off x="1160537" y="1077386"/>
          <a:ext cx="1600079" cy="1600079"/>
        </a:xfrm>
        <a:prstGeom prst="ellipse">
          <a:avLst/>
        </a:prstGeom>
        <a:solidFill>
          <a:schemeClr val="accent3">
            <a:alpha val="50000"/>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 China     </a:t>
          </a:r>
        </a:p>
      </dsp:txBody>
      <dsp:txXfrm>
        <a:off x="1649894" y="1490740"/>
        <a:ext cx="960047" cy="880043"/>
      </dsp:txXfrm>
    </dsp:sp>
    <dsp:sp modelId="{573FF7BB-6FAA-4F7C-B161-5A2E4430866E}">
      <dsp:nvSpPr>
        <dsp:cNvPr id="0" name=""/>
        <dsp:cNvSpPr/>
      </dsp:nvSpPr>
      <dsp:spPr>
        <a:xfrm>
          <a:off x="5813" y="1077386"/>
          <a:ext cx="1600079" cy="1600079"/>
        </a:xfrm>
        <a:prstGeom prst="ellipse">
          <a:avLst/>
        </a:prstGeom>
        <a:solidFill>
          <a:schemeClr val="accent3">
            <a:alpha val="50000"/>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    Italy</a:t>
          </a:r>
        </a:p>
      </dsp:txBody>
      <dsp:txXfrm>
        <a:off x="156487" y="1490740"/>
        <a:ext cx="960047" cy="8800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3E29E-4B7F-42EA-BC23-D45B0C8A905B}">
      <dsp:nvSpPr>
        <dsp:cNvPr id="0" name=""/>
        <dsp:cNvSpPr/>
      </dsp:nvSpPr>
      <dsp:spPr>
        <a:xfrm>
          <a:off x="0" y="525114"/>
          <a:ext cx="1601873" cy="160195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Australia</a:t>
          </a:r>
        </a:p>
      </dsp:txBody>
      <dsp:txXfrm>
        <a:off x="234589" y="759715"/>
        <a:ext cx="1132695" cy="1132752"/>
      </dsp:txXfrm>
    </dsp:sp>
    <dsp:sp modelId="{EF650EED-122B-490D-A4FE-E52C171CFDCC}">
      <dsp:nvSpPr>
        <dsp:cNvPr id="0" name=""/>
        <dsp:cNvSpPr/>
      </dsp:nvSpPr>
      <dsp:spPr>
        <a:xfrm>
          <a:off x="832052" y="1557519"/>
          <a:ext cx="1601873" cy="1601954"/>
        </a:xfrm>
        <a:prstGeom prst="ellipse">
          <a:avLst/>
        </a:prstGeom>
        <a:solidFill>
          <a:schemeClr val="accent3">
            <a:alpha val="50000"/>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Uganda</a:t>
          </a:r>
        </a:p>
      </dsp:txBody>
      <dsp:txXfrm>
        <a:off x="1066641" y="1792120"/>
        <a:ext cx="1132695" cy="1132752"/>
      </dsp:txXfrm>
    </dsp:sp>
    <dsp:sp modelId="{A7F9FC3D-22B3-4AF7-A465-DC97CE781BB7}">
      <dsp:nvSpPr>
        <dsp:cNvPr id="0" name=""/>
        <dsp:cNvSpPr/>
      </dsp:nvSpPr>
      <dsp:spPr>
        <a:xfrm>
          <a:off x="1664104" y="525114"/>
          <a:ext cx="1601873" cy="1601954"/>
        </a:xfrm>
        <a:prstGeom prst="ellipse">
          <a:avLst/>
        </a:prstGeom>
        <a:solidFill>
          <a:schemeClr val="accent3">
            <a:alpha val="50000"/>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Italy</a:t>
          </a:r>
        </a:p>
      </dsp:txBody>
      <dsp:txXfrm>
        <a:off x="1898693" y="759715"/>
        <a:ext cx="1132695" cy="1132752"/>
      </dsp:txXfrm>
    </dsp:sp>
    <dsp:sp modelId="{547622CE-A195-4E46-BC70-059FE6307397}">
      <dsp:nvSpPr>
        <dsp:cNvPr id="0" name=""/>
        <dsp:cNvSpPr/>
      </dsp:nvSpPr>
      <dsp:spPr>
        <a:xfrm>
          <a:off x="2496156" y="1557519"/>
          <a:ext cx="1601873" cy="1601954"/>
        </a:xfrm>
        <a:prstGeom prst="ellipse">
          <a:avLst/>
        </a:prstGeom>
        <a:solidFill>
          <a:schemeClr val="accent3">
            <a:alpha val="50000"/>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Prague</a:t>
          </a:r>
        </a:p>
      </dsp:txBody>
      <dsp:txXfrm>
        <a:off x="2730745" y="1792120"/>
        <a:ext cx="1132695" cy="1132752"/>
      </dsp:txXfrm>
    </dsp:sp>
    <dsp:sp modelId="{73D21EF7-037D-4F93-A7F7-AE60E0CFFCAE}">
      <dsp:nvSpPr>
        <dsp:cNvPr id="0" name=""/>
        <dsp:cNvSpPr/>
      </dsp:nvSpPr>
      <dsp:spPr>
        <a:xfrm>
          <a:off x="3328209" y="525114"/>
          <a:ext cx="1601873" cy="1601954"/>
        </a:xfrm>
        <a:prstGeom prst="ellipse">
          <a:avLst/>
        </a:prstGeom>
        <a:solidFill>
          <a:schemeClr val="accent3">
            <a:alpha val="50000"/>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England</a:t>
          </a:r>
        </a:p>
      </dsp:txBody>
      <dsp:txXfrm>
        <a:off x="3562798" y="759715"/>
        <a:ext cx="1132695" cy="1132752"/>
      </dsp:txXfrm>
    </dsp:sp>
    <dsp:sp modelId="{6237932A-F032-4470-80CD-F46014CD35A3}">
      <dsp:nvSpPr>
        <dsp:cNvPr id="0" name=""/>
        <dsp:cNvSpPr/>
      </dsp:nvSpPr>
      <dsp:spPr>
        <a:xfrm>
          <a:off x="4160261" y="1557519"/>
          <a:ext cx="1601873" cy="1601954"/>
        </a:xfrm>
        <a:prstGeom prst="ellipse">
          <a:avLst/>
        </a:prstGeom>
        <a:solidFill>
          <a:schemeClr val="accent3">
            <a:alpha val="50000"/>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br>
            <a:rPr lang="en-US" sz="2000" kern="1200" dirty="0"/>
          </a:br>
          <a:r>
            <a:rPr lang="en-US" sz="2000" kern="1200" dirty="0"/>
            <a:t>China</a:t>
          </a:r>
        </a:p>
        <a:p>
          <a:pPr marL="0" lvl="0" indent="0" algn="ctr" defTabSz="889000">
            <a:lnSpc>
              <a:spcPct val="90000"/>
            </a:lnSpc>
            <a:spcBef>
              <a:spcPct val="0"/>
            </a:spcBef>
            <a:spcAft>
              <a:spcPct val="35000"/>
            </a:spcAft>
            <a:buNone/>
          </a:pPr>
          <a:endParaRPr lang="en-US" sz="2000" kern="1200" dirty="0"/>
        </a:p>
      </dsp:txBody>
      <dsp:txXfrm>
        <a:off x="4394850" y="1792120"/>
        <a:ext cx="1132695" cy="11327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7B572-259D-4EDF-AE04-5A890787E6FC}">
      <dsp:nvSpPr>
        <dsp:cNvPr id="0" name=""/>
        <dsp:cNvSpPr/>
      </dsp:nvSpPr>
      <dsp:spPr>
        <a:xfrm>
          <a:off x="0" y="339504"/>
          <a:ext cx="81280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E04DD2-0180-42F8-A40B-08EBA5207DE3}">
      <dsp:nvSpPr>
        <dsp:cNvPr id="0" name=""/>
        <dsp:cNvSpPr/>
      </dsp:nvSpPr>
      <dsp:spPr>
        <a:xfrm>
          <a:off x="406400" y="162384"/>
          <a:ext cx="5689600" cy="354240"/>
        </a:xfrm>
        <a:prstGeom prst="roundRect">
          <a:avLst/>
        </a:prstGeom>
        <a:solidFill>
          <a:srgbClr val="A4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Music History/Literature</a:t>
          </a:r>
        </a:p>
      </dsp:txBody>
      <dsp:txXfrm>
        <a:off x="423693" y="179677"/>
        <a:ext cx="5655014" cy="319654"/>
      </dsp:txXfrm>
    </dsp:sp>
    <dsp:sp modelId="{D6BD8251-625C-4536-A5C5-F272A0909ADD}">
      <dsp:nvSpPr>
        <dsp:cNvPr id="0" name=""/>
        <dsp:cNvSpPr/>
      </dsp:nvSpPr>
      <dsp:spPr>
        <a:xfrm>
          <a:off x="0" y="883824"/>
          <a:ext cx="81280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43E566-20BA-4687-AD10-AA380F522686}">
      <dsp:nvSpPr>
        <dsp:cNvPr id="0" name=""/>
        <dsp:cNvSpPr/>
      </dsp:nvSpPr>
      <dsp:spPr>
        <a:xfrm>
          <a:off x="406400" y="706704"/>
          <a:ext cx="5689600" cy="354240"/>
        </a:xfrm>
        <a:prstGeom prst="roundRect">
          <a:avLst/>
        </a:prstGeom>
        <a:solidFill>
          <a:srgbClr val="A4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dirty="0"/>
            <a:t>Video Production</a:t>
          </a:r>
        </a:p>
      </dsp:txBody>
      <dsp:txXfrm>
        <a:off x="423693" y="723997"/>
        <a:ext cx="5655014" cy="319654"/>
      </dsp:txXfrm>
    </dsp:sp>
    <dsp:sp modelId="{B82A5E99-70C9-4861-A34F-322F8331D0B9}">
      <dsp:nvSpPr>
        <dsp:cNvPr id="0" name=""/>
        <dsp:cNvSpPr/>
      </dsp:nvSpPr>
      <dsp:spPr>
        <a:xfrm>
          <a:off x="0" y="1428144"/>
          <a:ext cx="81280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184CC2-51BA-4A4D-9ACB-E5B95C02413C}">
      <dsp:nvSpPr>
        <dsp:cNvPr id="0" name=""/>
        <dsp:cNvSpPr/>
      </dsp:nvSpPr>
      <dsp:spPr>
        <a:xfrm>
          <a:off x="406400" y="1251024"/>
          <a:ext cx="5689600" cy="354240"/>
        </a:xfrm>
        <a:prstGeom prst="roundRect">
          <a:avLst/>
        </a:prstGeom>
        <a:solidFill>
          <a:srgbClr val="A4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dirty="0"/>
            <a:t>Digital Photography</a:t>
          </a:r>
        </a:p>
      </dsp:txBody>
      <dsp:txXfrm>
        <a:off x="423693" y="1268317"/>
        <a:ext cx="5655014" cy="319654"/>
      </dsp:txXfrm>
    </dsp:sp>
    <dsp:sp modelId="{2276583E-8229-4115-A59D-C2F016FB6310}">
      <dsp:nvSpPr>
        <dsp:cNvPr id="0" name=""/>
        <dsp:cNvSpPr/>
      </dsp:nvSpPr>
      <dsp:spPr>
        <a:xfrm>
          <a:off x="0" y="1972464"/>
          <a:ext cx="81280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F74B27-DD87-4373-A9FD-354A57C15893}">
      <dsp:nvSpPr>
        <dsp:cNvPr id="0" name=""/>
        <dsp:cNvSpPr/>
      </dsp:nvSpPr>
      <dsp:spPr>
        <a:xfrm>
          <a:off x="406400" y="1795344"/>
          <a:ext cx="5689600" cy="354240"/>
        </a:xfrm>
        <a:prstGeom prst="roundRect">
          <a:avLst/>
        </a:prstGeom>
        <a:solidFill>
          <a:srgbClr val="A4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dirty="0"/>
            <a:t>Art Education</a:t>
          </a:r>
        </a:p>
      </dsp:txBody>
      <dsp:txXfrm>
        <a:off x="423693" y="1812637"/>
        <a:ext cx="5655014" cy="319654"/>
      </dsp:txXfrm>
    </dsp:sp>
    <dsp:sp modelId="{BD96D7C6-DF55-46CB-9CFB-BFFAF19A4369}">
      <dsp:nvSpPr>
        <dsp:cNvPr id="0" name=""/>
        <dsp:cNvSpPr/>
      </dsp:nvSpPr>
      <dsp:spPr>
        <a:xfrm>
          <a:off x="0" y="2516784"/>
          <a:ext cx="81280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C29962-2E5E-4B3D-BD3C-2D4E883F2348}">
      <dsp:nvSpPr>
        <dsp:cNvPr id="0" name=""/>
        <dsp:cNvSpPr/>
      </dsp:nvSpPr>
      <dsp:spPr>
        <a:xfrm>
          <a:off x="406400" y="2339664"/>
          <a:ext cx="5689600" cy="354240"/>
        </a:xfrm>
        <a:prstGeom prst="roundRect">
          <a:avLst/>
        </a:prstGeom>
        <a:solidFill>
          <a:srgbClr val="A4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dirty="0"/>
            <a:t>Theatre Management/Managing Director of ISF</a:t>
          </a:r>
        </a:p>
      </dsp:txBody>
      <dsp:txXfrm>
        <a:off x="423693" y="2356957"/>
        <a:ext cx="5655014" cy="319654"/>
      </dsp:txXfrm>
    </dsp:sp>
    <dsp:sp modelId="{60E5B43A-F182-4C8D-BD28-F88B46B04EB6}">
      <dsp:nvSpPr>
        <dsp:cNvPr id="0" name=""/>
        <dsp:cNvSpPr/>
      </dsp:nvSpPr>
      <dsp:spPr>
        <a:xfrm>
          <a:off x="0" y="3061104"/>
          <a:ext cx="81280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46D5E2-F4A8-4E6E-BAC5-54F25A7600FB}">
      <dsp:nvSpPr>
        <dsp:cNvPr id="0" name=""/>
        <dsp:cNvSpPr/>
      </dsp:nvSpPr>
      <dsp:spPr>
        <a:xfrm>
          <a:off x="406400" y="2883984"/>
          <a:ext cx="5689600" cy="354240"/>
        </a:xfrm>
        <a:prstGeom prst="roundRect">
          <a:avLst/>
        </a:prstGeom>
        <a:solidFill>
          <a:srgbClr val="A4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dirty="0"/>
            <a:t>Acting/Movement</a:t>
          </a:r>
        </a:p>
      </dsp:txBody>
      <dsp:txXfrm>
        <a:off x="423693" y="2901277"/>
        <a:ext cx="5655014" cy="319654"/>
      </dsp:txXfrm>
    </dsp:sp>
    <dsp:sp modelId="{F1B537CD-9DB2-4C21-8C39-90C70EEB582F}">
      <dsp:nvSpPr>
        <dsp:cNvPr id="0" name=""/>
        <dsp:cNvSpPr/>
      </dsp:nvSpPr>
      <dsp:spPr>
        <a:xfrm>
          <a:off x="0" y="3605424"/>
          <a:ext cx="81280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862774-823D-4DD8-A560-A885DBA8860C}">
      <dsp:nvSpPr>
        <dsp:cNvPr id="0" name=""/>
        <dsp:cNvSpPr/>
      </dsp:nvSpPr>
      <dsp:spPr>
        <a:xfrm>
          <a:off x="406400" y="3428304"/>
          <a:ext cx="5689600" cy="354240"/>
        </a:xfrm>
        <a:prstGeom prst="roundRect">
          <a:avLst/>
        </a:prstGeom>
        <a:solidFill>
          <a:srgbClr val="A4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dirty="0"/>
            <a:t>Assoc. Director of Bands/Marching Band Director</a:t>
          </a:r>
        </a:p>
      </dsp:txBody>
      <dsp:txXfrm>
        <a:off x="423693" y="3445597"/>
        <a:ext cx="5655014" cy="319654"/>
      </dsp:txXfrm>
    </dsp:sp>
    <dsp:sp modelId="{31AC1F24-4CA0-450D-AB03-1492F0BFD368}">
      <dsp:nvSpPr>
        <dsp:cNvPr id="0" name=""/>
        <dsp:cNvSpPr/>
      </dsp:nvSpPr>
      <dsp:spPr>
        <a:xfrm>
          <a:off x="0" y="4149744"/>
          <a:ext cx="81280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A84B51-C507-4C3C-AFEC-0C2FCCAC17BE}">
      <dsp:nvSpPr>
        <dsp:cNvPr id="0" name=""/>
        <dsp:cNvSpPr/>
      </dsp:nvSpPr>
      <dsp:spPr>
        <a:xfrm>
          <a:off x="406400" y="3972624"/>
          <a:ext cx="5689600" cy="354240"/>
        </a:xfrm>
        <a:prstGeom prst="roundRect">
          <a:avLst/>
        </a:prstGeom>
        <a:solidFill>
          <a:srgbClr val="A4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dirty="0"/>
            <a:t>Music Education Choral Music Specialist</a:t>
          </a:r>
        </a:p>
      </dsp:txBody>
      <dsp:txXfrm>
        <a:off x="423693" y="3989917"/>
        <a:ext cx="5655014" cy="319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A2A94-F8E3-4D8E-956A-FFBFEC068649}">
      <dsp:nvSpPr>
        <dsp:cNvPr id="0" name=""/>
        <dsp:cNvSpPr/>
      </dsp:nvSpPr>
      <dsp:spPr>
        <a:xfrm>
          <a:off x="183040" y="0"/>
          <a:ext cx="4803735" cy="296521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4000" b="-94000"/>
          </a:stretch>
        </a:blipFill>
        <a:ln w="12700" cap="flat" cmpd="sng" algn="ctr">
          <a:solidFill>
            <a:schemeClr val="lt1">
              <a:hueOff val="0"/>
              <a:satOff val="0"/>
              <a:lumOff val="0"/>
              <a:alphaOff val="0"/>
            </a:schemeClr>
          </a:solidFill>
          <a:prstDash val="solid"/>
          <a:miter lim="800000"/>
        </a:ln>
        <a:effectLst>
          <a:glow rad="101600">
            <a:schemeClr val="accent3">
              <a:satMod val="175000"/>
              <a:alpha val="40000"/>
            </a:schemeClr>
          </a:glow>
        </a:effectLst>
      </dsp:spPr>
      <dsp:style>
        <a:lnRef idx="2">
          <a:scrgbClr r="0" g="0" b="0"/>
        </a:lnRef>
        <a:fillRef idx="1">
          <a:scrgbClr r="0" g="0" b="0"/>
        </a:fillRef>
        <a:effectRef idx="0">
          <a:scrgbClr r="0" g="0" b="0"/>
        </a:effectRef>
        <a:fontRef idx="minor"/>
      </dsp:style>
    </dsp:sp>
    <dsp:sp modelId="{E478DC20-CC04-4A41-9DAA-30257BC2E3C2}">
      <dsp:nvSpPr>
        <dsp:cNvPr id="0" name=""/>
        <dsp:cNvSpPr/>
      </dsp:nvSpPr>
      <dsp:spPr>
        <a:xfrm>
          <a:off x="183040" y="2602332"/>
          <a:ext cx="4803735" cy="3457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76200" tIns="25400" rIns="76200" bIns="25400" numCol="1" spcCol="1270" anchor="b" anchorCtr="0">
          <a:noAutofit/>
        </a:bodyPr>
        <a:lstStyle/>
        <a:p>
          <a:pPr marL="0" lvl="0" indent="0" algn="l" defTabSz="889000">
            <a:lnSpc>
              <a:spcPct val="90000"/>
            </a:lnSpc>
            <a:spcBef>
              <a:spcPct val="0"/>
            </a:spcBef>
            <a:spcAft>
              <a:spcPct val="35000"/>
            </a:spcAft>
            <a:buNone/>
          </a:pPr>
          <a:endParaRPr lang="en-US" sz="2000" kern="1200" dirty="0"/>
        </a:p>
      </dsp:txBody>
      <dsp:txXfrm>
        <a:off x="183040" y="2602332"/>
        <a:ext cx="4803735" cy="345709"/>
      </dsp:txXfrm>
    </dsp:sp>
    <dsp:sp modelId="{02728B71-AC1A-415E-86CD-9D3BFA2F8916}">
      <dsp:nvSpPr>
        <dsp:cNvPr id="0" name=""/>
        <dsp:cNvSpPr/>
      </dsp:nvSpPr>
      <dsp:spPr>
        <a:xfrm>
          <a:off x="183040" y="3057555"/>
          <a:ext cx="3032118" cy="158283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a:glow rad="101600">
            <a:schemeClr val="accent3">
              <a:satMod val="175000"/>
              <a:alpha val="40000"/>
            </a:schemeClr>
          </a:glow>
        </a:effectLst>
      </dsp:spPr>
      <dsp:style>
        <a:lnRef idx="2">
          <a:scrgbClr r="0" g="0" b="0"/>
        </a:lnRef>
        <a:fillRef idx="1">
          <a:scrgbClr r="0" g="0" b="0"/>
        </a:fillRef>
        <a:effectRef idx="0">
          <a:scrgbClr r="0" g="0" b="0"/>
        </a:effectRef>
        <a:fontRef idx="minor"/>
      </dsp:style>
    </dsp:sp>
    <dsp:sp modelId="{E932A0AE-2732-4923-BECD-851080E4A18F}">
      <dsp:nvSpPr>
        <dsp:cNvPr id="0" name=""/>
        <dsp:cNvSpPr/>
      </dsp:nvSpPr>
      <dsp:spPr>
        <a:xfrm>
          <a:off x="183040" y="4423223"/>
          <a:ext cx="3032118" cy="19768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1910" tIns="13970" rIns="41910" bIns="13970" numCol="1" spcCol="1270" anchor="b" anchorCtr="0">
          <a:noAutofit/>
        </a:bodyPr>
        <a:lstStyle/>
        <a:p>
          <a:pPr marL="0" lvl="0" indent="0" algn="l" defTabSz="488950">
            <a:lnSpc>
              <a:spcPct val="90000"/>
            </a:lnSpc>
            <a:spcBef>
              <a:spcPct val="0"/>
            </a:spcBef>
            <a:spcAft>
              <a:spcPct val="35000"/>
            </a:spcAft>
            <a:buNone/>
          </a:pPr>
          <a:endParaRPr lang="en-US" sz="1100" kern="1200" dirty="0"/>
        </a:p>
      </dsp:txBody>
      <dsp:txXfrm>
        <a:off x="183040" y="4423223"/>
        <a:ext cx="3032118" cy="197680"/>
      </dsp:txXfrm>
    </dsp:sp>
    <dsp:sp modelId="{DD7D7A5B-65BD-4393-A104-60BC4316A38E}">
      <dsp:nvSpPr>
        <dsp:cNvPr id="0" name=""/>
        <dsp:cNvSpPr/>
      </dsp:nvSpPr>
      <dsp:spPr>
        <a:xfrm>
          <a:off x="3305948" y="3057555"/>
          <a:ext cx="1680827" cy="158283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a:glow rad="101600">
            <a:schemeClr val="accent3">
              <a:satMod val="175000"/>
              <a:alpha val="40000"/>
            </a:schemeClr>
          </a:glow>
        </a:effectLst>
      </dsp:spPr>
      <dsp:style>
        <a:lnRef idx="2">
          <a:scrgbClr r="0" g="0" b="0"/>
        </a:lnRef>
        <a:fillRef idx="1">
          <a:scrgbClr r="0" g="0" b="0"/>
        </a:fillRef>
        <a:effectRef idx="0">
          <a:scrgbClr r="0" g="0" b="0"/>
        </a:effectRef>
        <a:fontRef idx="minor"/>
      </dsp:style>
    </dsp:sp>
    <dsp:sp modelId="{03416976-2D13-41F1-AAF3-C39C6A527CF4}">
      <dsp:nvSpPr>
        <dsp:cNvPr id="0" name=""/>
        <dsp:cNvSpPr/>
      </dsp:nvSpPr>
      <dsp:spPr>
        <a:xfrm>
          <a:off x="3305948" y="4419975"/>
          <a:ext cx="1680827" cy="1995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15240" rIns="45720" bIns="15240" numCol="1" spcCol="1270" anchor="b" anchorCtr="0">
          <a:noAutofit/>
        </a:bodyPr>
        <a:lstStyle/>
        <a:p>
          <a:pPr marL="0" lvl="0" indent="0" algn="r" defTabSz="533400">
            <a:lnSpc>
              <a:spcPct val="90000"/>
            </a:lnSpc>
            <a:spcBef>
              <a:spcPct val="0"/>
            </a:spcBef>
            <a:spcAft>
              <a:spcPct val="35000"/>
            </a:spcAft>
            <a:buNone/>
          </a:pPr>
          <a:endParaRPr lang="en-US" sz="1200" kern="1200" dirty="0"/>
        </a:p>
      </dsp:txBody>
      <dsp:txXfrm>
        <a:off x="3305948" y="4419975"/>
        <a:ext cx="1680827" cy="1995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22FF-528D-47DA-838B-F46BF82D24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221F11-0A33-419E-A300-06B709DCE2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039489-1693-41F6-B2D3-472C38339B29}"/>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5" name="Footer Placeholder 4">
            <a:extLst>
              <a:ext uri="{FF2B5EF4-FFF2-40B4-BE49-F238E27FC236}">
                <a16:creationId xmlns:a16="http://schemas.microsoft.com/office/drawing/2014/main" id="{3090D889-8BD8-4535-88C2-90AA44CBA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C1F70-5B29-4F8E-B343-5FFDB3B43E86}"/>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2278224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DD67-03ED-40DE-8646-5B106750B0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607554-B191-40C7-A817-BE2EB548F6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B7E5D-61D4-4E51-A97A-6B0395EB0213}"/>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5" name="Footer Placeholder 4">
            <a:extLst>
              <a:ext uri="{FF2B5EF4-FFF2-40B4-BE49-F238E27FC236}">
                <a16:creationId xmlns:a16="http://schemas.microsoft.com/office/drawing/2014/main" id="{40A76D89-D27C-4264-A0CB-313640A56E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5B718-C654-46D4-8202-CEE52BD4CCF2}"/>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215011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F161D-0340-4E24-8AD1-9D36B246BD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EBFC33-7082-4F81-9E50-1F40C01849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F69A6-1ECE-45C3-B587-A4D3C997E9E7}"/>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5" name="Footer Placeholder 4">
            <a:extLst>
              <a:ext uri="{FF2B5EF4-FFF2-40B4-BE49-F238E27FC236}">
                <a16:creationId xmlns:a16="http://schemas.microsoft.com/office/drawing/2014/main" id="{CEBFE0FC-3BEA-4C65-8557-67AA73B8A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58F21-C678-43E8-9B18-5F9FECC17232}"/>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61002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8B1C-D406-436B-AC78-3D3129199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2C48A0-4E61-4993-AF7C-98086BD56D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CD6A2-2979-4E8F-BED5-8A0EACA1CFF7}"/>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5" name="Footer Placeholder 4">
            <a:extLst>
              <a:ext uri="{FF2B5EF4-FFF2-40B4-BE49-F238E27FC236}">
                <a16:creationId xmlns:a16="http://schemas.microsoft.com/office/drawing/2014/main" id="{0043867D-A430-4101-B8C7-3ED396A89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19571-FA4A-4537-B647-E72FD13B81CF}"/>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2031168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B38-877E-4E57-B45A-C1B904A301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79731C-A021-4B93-9A04-50EC2AE6A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16B7B1C-5D95-4CDB-91FD-7ECCC3EB6E39}"/>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5" name="Footer Placeholder 4">
            <a:extLst>
              <a:ext uri="{FF2B5EF4-FFF2-40B4-BE49-F238E27FC236}">
                <a16:creationId xmlns:a16="http://schemas.microsoft.com/office/drawing/2014/main" id="{A7B17A02-EB38-429F-9561-D9CE8B967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60BA6-7B60-455C-994B-3652A4395E8B}"/>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244342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A6189-F1E8-4903-A8BC-3D47A7185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AEC49-2507-4CA7-9076-85D99D17DD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7542BC-35DD-426C-B616-76FFA80CE0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F4F633-06DC-4FA3-9AA3-96726031AB82}"/>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6" name="Footer Placeholder 5">
            <a:extLst>
              <a:ext uri="{FF2B5EF4-FFF2-40B4-BE49-F238E27FC236}">
                <a16:creationId xmlns:a16="http://schemas.microsoft.com/office/drawing/2014/main" id="{7865BA5E-434E-4219-8942-4FA279535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5DF93-88CB-4E08-A741-81D73545CF74}"/>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27739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50CF-1E91-426C-957E-DA39D43652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C877-5B80-4720-A86A-9D2998295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CC64D8F-29BA-4A14-8921-17ABC88C37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E98C13-3E6A-4041-96F0-8056C603B8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EAC9E7-FB14-45DB-8BA6-B0B335C36EC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1E7475-2498-49E2-8E13-EED65A89690A}"/>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8" name="Footer Placeholder 7">
            <a:extLst>
              <a:ext uri="{FF2B5EF4-FFF2-40B4-BE49-F238E27FC236}">
                <a16:creationId xmlns:a16="http://schemas.microsoft.com/office/drawing/2014/main" id="{AC26B160-7A5D-4365-BECA-4BD95CA18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F94B9A-D683-4900-9B02-66A3787C1B44}"/>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300011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D4A4-7C95-4E93-B9F3-D862646A69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CF68C4-23E6-433F-902E-390AE8CDC2E1}"/>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4" name="Footer Placeholder 3">
            <a:extLst>
              <a:ext uri="{FF2B5EF4-FFF2-40B4-BE49-F238E27FC236}">
                <a16:creationId xmlns:a16="http://schemas.microsoft.com/office/drawing/2014/main" id="{B5668F2B-315C-445D-B47E-008E3A752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7C767A-D9B4-43A8-B466-3AF95C1DECDF}"/>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1235265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BF8E4D-7919-41D2-9E39-0FAE77F41B46}"/>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3" name="Footer Placeholder 2">
            <a:extLst>
              <a:ext uri="{FF2B5EF4-FFF2-40B4-BE49-F238E27FC236}">
                <a16:creationId xmlns:a16="http://schemas.microsoft.com/office/drawing/2014/main" id="{44DCE20E-A031-40FD-ACA3-512308F62E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C15826-D99A-49CC-9C9F-B75B7165C6C9}"/>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2998399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C759-BA72-4023-8ED9-F11FBF8AE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29D31-634A-4A69-9BA8-3A6DE524FF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C8ACFF-5A37-45F4-AC94-16793E9AB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FFF2DA-EAFB-4454-B364-49C3005FFB47}"/>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6" name="Footer Placeholder 5">
            <a:extLst>
              <a:ext uri="{FF2B5EF4-FFF2-40B4-BE49-F238E27FC236}">
                <a16:creationId xmlns:a16="http://schemas.microsoft.com/office/drawing/2014/main" id="{201963F8-7892-4536-B746-99F0FE09F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70A965-A063-4954-B9BF-DEB3A309BDA0}"/>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655399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8608-FBFD-45B4-814A-6B3E2C35D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7438AB-45EE-4C5E-BCD0-363318C609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EB45AE-7406-4E2B-A3E4-7F1F3A660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57811C-4249-49F0-BC5F-84F24AC229F4}"/>
              </a:ext>
            </a:extLst>
          </p:cNvPr>
          <p:cNvSpPr>
            <a:spLocks noGrp="1"/>
          </p:cNvSpPr>
          <p:nvPr>
            <p:ph type="dt" sz="half" idx="10"/>
          </p:nvPr>
        </p:nvSpPr>
        <p:spPr/>
        <p:txBody>
          <a:bodyPr/>
          <a:lstStyle/>
          <a:p>
            <a:fld id="{21B3D2A3-68E3-45FE-BD86-49C49951CDAA}" type="datetimeFigureOut">
              <a:rPr lang="en-US" smtClean="0"/>
              <a:t>3/25/2019</a:t>
            </a:fld>
            <a:endParaRPr lang="en-US"/>
          </a:p>
        </p:txBody>
      </p:sp>
      <p:sp>
        <p:nvSpPr>
          <p:cNvPr id="6" name="Footer Placeholder 5">
            <a:extLst>
              <a:ext uri="{FF2B5EF4-FFF2-40B4-BE49-F238E27FC236}">
                <a16:creationId xmlns:a16="http://schemas.microsoft.com/office/drawing/2014/main" id="{E0E12708-F435-44F9-91BC-09F7FF012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296CA-1DB5-430E-95F0-5175330E4725}"/>
              </a:ext>
            </a:extLst>
          </p:cNvPr>
          <p:cNvSpPr>
            <a:spLocks noGrp="1"/>
          </p:cNvSpPr>
          <p:nvPr>
            <p:ph type="sldNum" sz="quarter" idx="12"/>
          </p:nvPr>
        </p:nvSpPr>
        <p:spPr/>
        <p:txBody>
          <a:bodyPr/>
          <a:lstStyle/>
          <a:p>
            <a:fld id="{9D3526FE-E9F5-458E-9D2B-1AE27D6B3570}" type="slidenum">
              <a:rPr lang="en-US" smtClean="0"/>
              <a:t>‹#›</a:t>
            </a:fld>
            <a:endParaRPr lang="en-US"/>
          </a:p>
        </p:txBody>
      </p:sp>
    </p:spTree>
    <p:extLst>
      <p:ext uri="{BB962C8B-B14F-4D97-AF65-F5344CB8AC3E}">
        <p14:creationId xmlns:p14="http://schemas.microsoft.com/office/powerpoint/2010/main" val="100420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75620-9B7F-484F-BDC4-ABB299C05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DDED6D-D9FC-4D1F-AFD4-929C12102F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C47FA-EB65-4762-BA8B-E705FECF00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3D2A3-68E3-45FE-BD86-49C49951CDAA}" type="datetimeFigureOut">
              <a:rPr lang="en-US" smtClean="0"/>
              <a:t>3/25/2019</a:t>
            </a:fld>
            <a:endParaRPr lang="en-US"/>
          </a:p>
        </p:txBody>
      </p:sp>
      <p:sp>
        <p:nvSpPr>
          <p:cNvPr id="5" name="Footer Placeholder 4">
            <a:extLst>
              <a:ext uri="{FF2B5EF4-FFF2-40B4-BE49-F238E27FC236}">
                <a16:creationId xmlns:a16="http://schemas.microsoft.com/office/drawing/2014/main" id="{A3C611EB-5D7B-4B81-AAD6-24FCF7A64E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FFF836-05F8-4CA5-AE70-C19D48ADA4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526FE-E9F5-458E-9D2B-1AE27D6B3570}" type="slidenum">
              <a:rPr lang="en-US" smtClean="0"/>
              <a:t>‹#›</a:t>
            </a:fld>
            <a:endParaRPr lang="en-US"/>
          </a:p>
        </p:txBody>
      </p:sp>
    </p:spTree>
    <p:extLst>
      <p:ext uri="{BB962C8B-B14F-4D97-AF65-F5344CB8AC3E}">
        <p14:creationId xmlns:p14="http://schemas.microsoft.com/office/powerpoint/2010/main" val="4248578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4981A4-436B-4252-9BDB-8E6082C95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3" name="Content Placeholder 2">
            <a:extLst>
              <a:ext uri="{FF2B5EF4-FFF2-40B4-BE49-F238E27FC236}">
                <a16:creationId xmlns:a16="http://schemas.microsoft.com/office/drawing/2014/main" id="{70A3FFEA-A8F9-4DD7-BCBE-57E6D200F36A}"/>
              </a:ext>
            </a:extLst>
          </p:cNvPr>
          <p:cNvSpPr>
            <a:spLocks noGrp="1"/>
          </p:cNvSpPr>
          <p:nvPr>
            <p:ph idx="1"/>
          </p:nvPr>
        </p:nvSpPr>
        <p:spPr>
          <a:xfrm>
            <a:off x="838200" y="1960775"/>
            <a:ext cx="10515600" cy="3195688"/>
          </a:xfrm>
          <a:gradFill flip="none" rotWithShape="1">
            <a:gsLst>
              <a:gs pos="0">
                <a:srgbClr val="A40000">
                  <a:shade val="30000"/>
                  <a:satMod val="115000"/>
                </a:srgbClr>
              </a:gs>
              <a:gs pos="50000">
                <a:srgbClr val="A40000">
                  <a:shade val="67500"/>
                  <a:satMod val="115000"/>
                </a:srgbClr>
              </a:gs>
              <a:gs pos="100000">
                <a:srgbClr val="A40000">
                  <a:shade val="100000"/>
                  <a:satMod val="115000"/>
                </a:srgbClr>
              </a:gs>
            </a:gsLst>
            <a:lin ang="5400000" scaled="1"/>
            <a:tileRect/>
          </a:gradFill>
          <a:ln w="9525">
            <a:noFill/>
          </a:ln>
          <a:effectLst>
            <a:glow rad="228600">
              <a:schemeClr val="accent3">
                <a:satMod val="175000"/>
                <a:alpha val="40000"/>
              </a:schemeClr>
            </a:glow>
          </a:effectLst>
        </p:spPr>
        <p:txBody>
          <a:bodyPr>
            <a:normAutofit/>
          </a:bodyPr>
          <a:lstStyle/>
          <a:p>
            <a:pPr marL="0" indent="0" algn="ctr">
              <a:buNone/>
            </a:pPr>
            <a:endParaRPr lang="en-US" sz="3200" b="1" dirty="0">
              <a:solidFill>
                <a:srgbClr val="C00000"/>
              </a:solidFill>
              <a:effectLst>
                <a:outerShdw blurRad="38100" dist="38100" dir="2700000" algn="tl">
                  <a:srgbClr val="000000">
                    <a:alpha val="43137"/>
                  </a:srgbClr>
                </a:outerShdw>
              </a:effectLst>
              <a:latin typeface="Century Gothic" panose="020B0502020202020204" pitchFamily="34" charset="0"/>
            </a:endParaRPr>
          </a:p>
          <a:p>
            <a:pPr marL="0" indent="0" algn="ctr">
              <a:buNone/>
            </a:pPr>
            <a:r>
              <a:rPr lang="en-US" sz="3200" b="1" dirty="0">
                <a:solidFill>
                  <a:schemeClr val="bg1"/>
                </a:solidFill>
                <a:latin typeface="Century Gothic" panose="020B0502020202020204" pitchFamily="34" charset="0"/>
              </a:rPr>
              <a:t>FY19 Annual Report</a:t>
            </a:r>
          </a:p>
          <a:p>
            <a:pPr marL="0" indent="0" algn="ctr">
              <a:buNone/>
            </a:pPr>
            <a:r>
              <a:rPr lang="en-US" sz="3200" b="1" dirty="0">
                <a:solidFill>
                  <a:schemeClr val="bg1"/>
                </a:solidFill>
                <a:latin typeface="Century Gothic" panose="020B0502020202020204" pitchFamily="34" charset="0"/>
              </a:rPr>
              <a:t>FY20 Planning Document</a:t>
            </a:r>
          </a:p>
          <a:p>
            <a:pPr marL="0" indent="0" algn="ctr">
              <a:buNone/>
            </a:pPr>
            <a:br>
              <a:rPr lang="en-US" sz="2400" b="1" dirty="0">
                <a:solidFill>
                  <a:schemeClr val="bg1"/>
                </a:solidFill>
                <a:latin typeface="Century Gothic" panose="020B0502020202020204" pitchFamily="34" charset="0"/>
              </a:rPr>
            </a:br>
            <a:r>
              <a:rPr lang="en-US" sz="2400" b="1" dirty="0">
                <a:solidFill>
                  <a:schemeClr val="bg1"/>
                </a:solidFill>
                <a:latin typeface="Century Gothic" panose="020B0502020202020204" pitchFamily="34" charset="0"/>
              </a:rPr>
              <a:t>Jean M. Miller, Dean</a:t>
            </a:r>
          </a:p>
          <a:p>
            <a:pPr marL="0" indent="0" algn="ctr">
              <a:buNone/>
            </a:pPr>
            <a:endParaRPr lang="en-US" sz="2400" b="1" dirty="0">
              <a:solidFill>
                <a:schemeClr val="bg1"/>
              </a:solidFill>
              <a:effectLst>
                <a:outerShdw blurRad="38100" dist="38100" dir="2700000" algn="tl">
                  <a:srgbClr val="000000">
                    <a:alpha val="43137"/>
                  </a:srgbClr>
                </a:outerShdw>
              </a:effectLst>
              <a:latin typeface="Georgia" panose="02040502050405020303" pitchFamily="18" charset="0"/>
            </a:endParaRPr>
          </a:p>
          <a:p>
            <a:pPr marL="0" indent="0" algn="ctr">
              <a:buNone/>
            </a:pPr>
            <a:endParaRPr lang="en-US" sz="2400" b="1" dirty="0">
              <a:solidFill>
                <a:schemeClr val="bg1"/>
              </a:solidFill>
              <a:effectLst>
                <a:outerShdw blurRad="38100" dist="38100" dir="2700000" algn="tl">
                  <a:srgbClr val="000000">
                    <a:alpha val="43137"/>
                  </a:srgbClr>
                </a:outerShdw>
              </a:effectLst>
              <a:latin typeface="Georgia" panose="02040502050405020303" pitchFamily="18" charset="0"/>
            </a:endParaRPr>
          </a:p>
          <a:p>
            <a:pPr marL="0" indent="0" algn="ctr">
              <a:buNone/>
            </a:pPr>
            <a:endParaRPr lang="en-US" sz="2400" b="1" dirty="0">
              <a:solidFill>
                <a:schemeClr val="bg1"/>
              </a:solidFill>
              <a:effectLst>
                <a:outerShdw blurRad="38100" dist="38100" dir="2700000" algn="tl">
                  <a:srgbClr val="000000">
                    <a:alpha val="43137"/>
                  </a:srgbClr>
                </a:outerShdw>
              </a:effectLst>
              <a:latin typeface="Georgia" panose="02040502050405020303" pitchFamily="18" charset="0"/>
            </a:endParaRPr>
          </a:p>
          <a:p>
            <a:pPr marL="0" indent="0" algn="ctr">
              <a:buNone/>
            </a:pPr>
            <a:endParaRPr lang="en-US" sz="2400" b="1" dirty="0">
              <a:solidFill>
                <a:schemeClr val="bg1"/>
              </a:solidFill>
              <a:effectLst>
                <a:outerShdw blurRad="38100" dist="38100" dir="2700000" algn="tl">
                  <a:srgbClr val="000000">
                    <a:alpha val="43137"/>
                  </a:srgbClr>
                </a:outerShdw>
              </a:effectLst>
              <a:latin typeface="Georgia" panose="02040502050405020303" pitchFamily="18" charset="0"/>
            </a:endParaRPr>
          </a:p>
          <a:p>
            <a:pPr marL="0" indent="0" algn="ctr">
              <a:buNone/>
            </a:pPr>
            <a:endParaRPr lang="en-US" dirty="0"/>
          </a:p>
        </p:txBody>
      </p:sp>
      <p:sp>
        <p:nvSpPr>
          <p:cNvPr id="2" name="Title 1">
            <a:extLst>
              <a:ext uri="{FF2B5EF4-FFF2-40B4-BE49-F238E27FC236}">
                <a16:creationId xmlns:a16="http://schemas.microsoft.com/office/drawing/2014/main" id="{6A469A1C-6C87-4CF7-967A-A44773544C77}"/>
              </a:ext>
            </a:extLst>
          </p:cNvPr>
          <p:cNvSpPr>
            <a:spLocks noGrp="1"/>
          </p:cNvSpPr>
          <p:nvPr>
            <p:ph type="title"/>
          </p:nvPr>
        </p:nvSpPr>
        <p:spPr>
          <a:xfrm>
            <a:off x="838200" y="365125"/>
            <a:ext cx="10515600" cy="1325563"/>
          </a:xfrm>
        </p:spPr>
        <p:txBody>
          <a:bodyPr/>
          <a:lstStyle/>
          <a:p>
            <a:pPr algn="ctr"/>
            <a:r>
              <a:rPr lang="en-US" sz="4000" b="1" dirty="0">
                <a:latin typeface="Century Gothic" panose="020B0502020202020204" pitchFamily="34" charset="0"/>
              </a:rPr>
              <a:t>College of Fine Arts</a:t>
            </a:r>
            <a:br>
              <a:rPr lang="en-US" b="1" dirty="0">
                <a:latin typeface="Century Gothic" panose="020B0502020202020204" pitchFamily="34" charset="0"/>
              </a:rPr>
            </a:br>
            <a:r>
              <a:rPr lang="en-US" sz="3200" b="1" dirty="0">
                <a:latin typeface="Century Gothic" panose="020B0502020202020204" pitchFamily="34" charset="0"/>
              </a:rPr>
              <a:t>Budget Presentation</a:t>
            </a:r>
          </a:p>
        </p:txBody>
      </p:sp>
    </p:spTree>
    <p:extLst>
      <p:ext uri="{BB962C8B-B14F-4D97-AF65-F5344CB8AC3E}">
        <p14:creationId xmlns:p14="http://schemas.microsoft.com/office/powerpoint/2010/main" val="909797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23000">
              <a:schemeClr val="bg1"/>
            </a:gs>
            <a:gs pos="73000">
              <a:schemeClr val="bg1"/>
            </a:gs>
            <a:gs pos="100000">
              <a:schemeClr val="bg1">
                <a:lumMod val="65000"/>
              </a:schemeClr>
            </a:gs>
          </a:gsLst>
          <a:lin ang="189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7AE1F8-1496-4026-9A30-C578A5435F23}"/>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Facilities</a:t>
            </a:r>
            <a:endParaRPr lang="en-US" sz="3600" dirty="0">
              <a:solidFill>
                <a:srgbClr val="A40000"/>
              </a:solidFill>
              <a:latin typeface="Century Gothic" panose="020B0502020202020204" pitchFamily="34" charset="0"/>
            </a:endParaRPr>
          </a:p>
        </p:txBody>
      </p:sp>
      <p:sp>
        <p:nvSpPr>
          <p:cNvPr id="4" name="Content Placeholder 3">
            <a:extLst>
              <a:ext uri="{FF2B5EF4-FFF2-40B4-BE49-F238E27FC236}">
                <a16:creationId xmlns:a16="http://schemas.microsoft.com/office/drawing/2014/main" id="{C557B6E0-0210-4B1E-A9B5-6863E4F3EA2A}"/>
              </a:ext>
            </a:extLst>
          </p:cNvPr>
          <p:cNvSpPr>
            <a:spLocks noGrp="1"/>
          </p:cNvSpPr>
          <p:nvPr>
            <p:ph idx="1"/>
          </p:nvPr>
        </p:nvSpPr>
        <p:spPr/>
        <p:txBody>
          <a:bodyPr>
            <a:normAutofit lnSpcReduction="10000"/>
          </a:bodyPr>
          <a:lstStyle/>
          <a:p>
            <a:r>
              <a:rPr lang="en-US" dirty="0"/>
              <a:t>Water leaks and other issues continue to be </a:t>
            </a:r>
            <a:br>
              <a:rPr lang="en-US" dirty="0"/>
            </a:br>
            <a:r>
              <a:rPr lang="en-US" dirty="0"/>
              <a:t>problematic at many of the </a:t>
            </a:r>
            <a:r>
              <a:rPr lang="en-US" b="1" dirty="0">
                <a:solidFill>
                  <a:srgbClr val="A40000"/>
                </a:solidFill>
              </a:rPr>
              <a:t>9 CFA locations</a:t>
            </a:r>
            <a:r>
              <a:rPr lang="en-US" dirty="0"/>
              <a:t>, </a:t>
            </a:r>
            <a:br>
              <a:rPr lang="en-US" dirty="0"/>
            </a:br>
            <a:r>
              <a:rPr lang="en-US" dirty="0"/>
              <a:t>including water issues in the Center for the  </a:t>
            </a:r>
            <a:br>
              <a:rPr lang="en-US" dirty="0"/>
            </a:br>
            <a:r>
              <a:rPr lang="en-US" dirty="0"/>
              <a:t>Performing Arts, Cook Hall, and Centennial </a:t>
            </a:r>
            <a:br>
              <a:rPr lang="en-US" dirty="0"/>
            </a:br>
            <a:r>
              <a:rPr lang="en-US" dirty="0"/>
              <a:t>East and West </a:t>
            </a:r>
            <a:br>
              <a:rPr lang="en-US" dirty="0"/>
            </a:br>
            <a:endParaRPr lang="en-US" dirty="0"/>
          </a:p>
          <a:p>
            <a:r>
              <a:rPr lang="en-US" dirty="0"/>
              <a:t>$3 million and $9.6 million distributed for </a:t>
            </a:r>
            <a:br>
              <a:rPr lang="en-US" dirty="0"/>
            </a:br>
            <a:r>
              <a:rPr lang="en-US" dirty="0"/>
              <a:t>limited CFA planning and renovation</a:t>
            </a:r>
            <a:br>
              <a:rPr lang="en-US" dirty="0"/>
            </a:br>
            <a:endParaRPr lang="en-US" dirty="0"/>
          </a:p>
          <a:p>
            <a:r>
              <a:rPr lang="en-US" dirty="0"/>
              <a:t>Meetings scheduled with ISU Facilities Planning, RATIO Architects </a:t>
            </a:r>
            <a:br>
              <a:rPr lang="en-US" dirty="0"/>
            </a:br>
            <a:r>
              <a:rPr lang="en-US" dirty="0"/>
              <a:t>and CFA Leadership throughout the spring 2019</a:t>
            </a:r>
          </a:p>
        </p:txBody>
      </p:sp>
      <p:pic>
        <p:nvPicPr>
          <p:cNvPr id="5" name="Picture 4">
            <a:extLst>
              <a:ext uri="{FF2B5EF4-FFF2-40B4-BE49-F238E27FC236}">
                <a16:creationId xmlns:a16="http://schemas.microsoft.com/office/drawing/2014/main" id="{51BF124E-A8B2-4885-9E89-F26FD16C6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296" y="564170"/>
            <a:ext cx="3263504" cy="4351338"/>
          </a:xfrm>
          <a:prstGeom prst="rect">
            <a:avLst/>
          </a:prstGeom>
          <a:ln>
            <a:noFill/>
          </a:ln>
          <a:effectLst>
            <a:softEdge rad="112500"/>
          </a:effectLst>
        </p:spPr>
      </p:pic>
    </p:spTree>
    <p:extLst>
      <p:ext uri="{BB962C8B-B14F-4D97-AF65-F5344CB8AC3E}">
        <p14:creationId xmlns:p14="http://schemas.microsoft.com/office/powerpoint/2010/main" val="3884525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17000">
              <a:schemeClr val="bg1"/>
            </a:gs>
            <a:gs pos="86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4068-8FDB-4A89-9284-420E60BD317C}"/>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FY19 Provost Enhancement Projects</a:t>
            </a:r>
          </a:p>
        </p:txBody>
      </p:sp>
      <p:sp>
        <p:nvSpPr>
          <p:cNvPr id="3" name="Content Placeholder 2">
            <a:extLst>
              <a:ext uri="{FF2B5EF4-FFF2-40B4-BE49-F238E27FC236}">
                <a16:creationId xmlns:a16="http://schemas.microsoft.com/office/drawing/2014/main" id="{86F3B5DE-77F4-4550-88AD-1B646E0CD051}"/>
              </a:ext>
            </a:extLst>
          </p:cNvPr>
          <p:cNvSpPr>
            <a:spLocks noGrp="1"/>
          </p:cNvSpPr>
          <p:nvPr>
            <p:ph idx="1"/>
          </p:nvPr>
        </p:nvSpPr>
        <p:spPr>
          <a:xfrm>
            <a:off x="838200" y="1825625"/>
            <a:ext cx="7053072" cy="4351338"/>
          </a:xfrm>
        </p:spPr>
        <p:txBody>
          <a:bodyPr>
            <a:normAutofit fontScale="92500"/>
          </a:bodyPr>
          <a:lstStyle/>
          <a:p>
            <a:r>
              <a:rPr lang="en-US" dirty="0"/>
              <a:t>Glaze room dust collection/ventilation system for  Ceramics classrooms</a:t>
            </a:r>
          </a:p>
          <a:p>
            <a:r>
              <a:rPr lang="en-US" dirty="0"/>
              <a:t>Revitalization of CVA 138/139</a:t>
            </a:r>
          </a:p>
          <a:p>
            <a:r>
              <a:rPr lang="en-US" dirty="0"/>
              <a:t>Recapitalization of dated faculty computers</a:t>
            </a:r>
          </a:p>
          <a:p>
            <a:r>
              <a:rPr lang="en-US" dirty="0"/>
              <a:t>Sound system upgrade in University Galleries</a:t>
            </a:r>
          </a:p>
          <a:p>
            <a:r>
              <a:rPr lang="en-US" dirty="0"/>
              <a:t>F Tuba</a:t>
            </a:r>
          </a:p>
          <a:p>
            <a:r>
              <a:rPr lang="en-US" dirty="0"/>
              <a:t>Revitalization of Cook Hall 305 and 308</a:t>
            </a:r>
          </a:p>
          <a:p>
            <a:r>
              <a:rPr lang="en-US" dirty="0"/>
              <a:t>Revitalization of Centennial East 209 and 220</a:t>
            </a:r>
          </a:p>
          <a:p>
            <a:r>
              <a:rPr lang="en-US" dirty="0"/>
              <a:t>Laboratory and classroom equipment and tools</a:t>
            </a:r>
          </a:p>
          <a:p>
            <a:endParaRPr lang="en-US" dirty="0"/>
          </a:p>
          <a:p>
            <a:endParaRPr lang="en-US" dirty="0"/>
          </a:p>
        </p:txBody>
      </p:sp>
      <p:pic>
        <p:nvPicPr>
          <p:cNvPr id="5" name="Picture 4">
            <a:extLst>
              <a:ext uri="{FF2B5EF4-FFF2-40B4-BE49-F238E27FC236}">
                <a16:creationId xmlns:a16="http://schemas.microsoft.com/office/drawing/2014/main" id="{143F2E81-3A73-4FBA-B84D-7DC3A7D9C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23475">
            <a:off x="7398505" y="2281025"/>
            <a:ext cx="4543242" cy="340743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7" name="Straight Arrow Connector 6">
            <a:extLst>
              <a:ext uri="{FF2B5EF4-FFF2-40B4-BE49-F238E27FC236}">
                <a16:creationId xmlns:a16="http://schemas.microsoft.com/office/drawing/2014/main" id="{53AA99BF-08D2-4812-9EE4-3777C8FAD93B}"/>
              </a:ext>
            </a:extLst>
          </p:cNvPr>
          <p:cNvCxnSpPr/>
          <p:nvPr/>
        </p:nvCxnSpPr>
        <p:spPr>
          <a:xfrm>
            <a:off x="2232837" y="4306186"/>
            <a:ext cx="6241312" cy="0"/>
          </a:xfrm>
          <a:prstGeom prst="straightConnector1">
            <a:avLst/>
          </a:prstGeom>
          <a:ln w="28575">
            <a:solidFill>
              <a:srgbClr val="CC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689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25000">
              <a:schemeClr val="bg1"/>
            </a:gs>
            <a:gs pos="86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29086E-4050-4185-B8A5-C413C8789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2" name="Title 1">
            <a:extLst>
              <a:ext uri="{FF2B5EF4-FFF2-40B4-BE49-F238E27FC236}">
                <a16:creationId xmlns:a16="http://schemas.microsoft.com/office/drawing/2014/main" id="{52BBAC7A-86C5-4018-88AA-2626CF9EABA0}"/>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FY19 CFA Staff Changes</a:t>
            </a:r>
          </a:p>
        </p:txBody>
      </p:sp>
      <p:graphicFrame>
        <p:nvGraphicFramePr>
          <p:cNvPr id="4" name="Content Placeholder 3">
            <a:extLst>
              <a:ext uri="{FF2B5EF4-FFF2-40B4-BE49-F238E27FC236}">
                <a16:creationId xmlns:a16="http://schemas.microsoft.com/office/drawing/2014/main" id="{0A5770A5-8421-4D80-98E0-8CCF00949FE7}"/>
              </a:ext>
            </a:extLst>
          </p:cNvPr>
          <p:cNvGraphicFramePr>
            <a:graphicFrameLocks noGrp="1"/>
          </p:cNvGraphicFramePr>
          <p:nvPr>
            <p:ph idx="1"/>
            <p:extLst>
              <p:ext uri="{D42A27DB-BD31-4B8C-83A1-F6EECF244321}">
                <p14:modId xmlns:p14="http://schemas.microsoft.com/office/powerpoint/2010/main" val="16406289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3658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3597A7-3B3F-47C4-B2BF-B587BC77E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2" name="Title 1">
            <a:extLst>
              <a:ext uri="{FF2B5EF4-FFF2-40B4-BE49-F238E27FC236}">
                <a16:creationId xmlns:a16="http://schemas.microsoft.com/office/drawing/2014/main" id="{96BB2898-4BBE-4B62-AC2F-97C9B8F9AA38}"/>
              </a:ext>
            </a:extLst>
          </p:cNvPr>
          <p:cNvSpPr>
            <a:spLocks noGrp="1"/>
          </p:cNvSpPr>
          <p:nvPr>
            <p:ph type="title"/>
          </p:nvPr>
        </p:nvSpPr>
        <p:spPr>
          <a:xfrm>
            <a:off x="838200" y="365126"/>
            <a:ext cx="10515600" cy="1176596"/>
          </a:xfrm>
        </p:spPr>
        <p:txBody>
          <a:bodyPr>
            <a:normAutofit/>
          </a:bodyPr>
          <a:lstStyle/>
          <a:p>
            <a:r>
              <a:rPr lang="en-US" sz="3600" b="1" dirty="0">
                <a:solidFill>
                  <a:srgbClr val="A40000"/>
                </a:solidFill>
                <a:latin typeface="Century Gothic" panose="020B0502020202020204" pitchFamily="34" charset="0"/>
              </a:rPr>
              <a:t>FY19 Points of Pride for our College</a:t>
            </a:r>
          </a:p>
        </p:txBody>
      </p:sp>
      <p:sp>
        <p:nvSpPr>
          <p:cNvPr id="3" name="Content Placeholder 2">
            <a:extLst>
              <a:ext uri="{FF2B5EF4-FFF2-40B4-BE49-F238E27FC236}">
                <a16:creationId xmlns:a16="http://schemas.microsoft.com/office/drawing/2014/main" id="{C6391C61-EACB-4135-9C8E-3A4974C4DAB8}"/>
              </a:ext>
            </a:extLst>
          </p:cNvPr>
          <p:cNvSpPr>
            <a:spLocks noGrp="1"/>
          </p:cNvSpPr>
          <p:nvPr>
            <p:ph idx="1"/>
          </p:nvPr>
        </p:nvSpPr>
        <p:spPr>
          <a:xfrm>
            <a:off x="838200" y="1611984"/>
            <a:ext cx="10515600" cy="4564979"/>
          </a:xfrm>
        </p:spPr>
        <p:txBody>
          <a:bodyPr>
            <a:normAutofit/>
          </a:bodyPr>
          <a:lstStyle/>
          <a:p>
            <a:pPr marL="0" indent="0">
              <a:buNone/>
            </a:pPr>
            <a:br>
              <a:rPr lang="en-US" sz="3200" dirty="0"/>
            </a:br>
            <a:r>
              <a:rPr lang="en-US" sz="3200" dirty="0"/>
              <a:t>   </a:t>
            </a:r>
            <a:r>
              <a:rPr lang="en-US" dirty="0"/>
              <a:t>School of Art Alumna </a:t>
            </a:r>
            <a:br>
              <a:rPr lang="en-US" dirty="0"/>
            </a:br>
            <a:r>
              <a:rPr lang="en-US" dirty="0"/>
              <a:t>     painter and sculptor </a:t>
            </a:r>
            <a:br>
              <a:rPr lang="en-US" dirty="0"/>
            </a:br>
            <a:r>
              <a:rPr lang="en-US" dirty="0"/>
              <a:t>          </a:t>
            </a:r>
            <a:r>
              <a:rPr lang="en-US" b="1" dirty="0" err="1"/>
              <a:t>Wonsook</a:t>
            </a:r>
            <a:r>
              <a:rPr lang="en-US" b="1" dirty="0"/>
              <a:t> Kim</a:t>
            </a:r>
            <a:r>
              <a:rPr lang="en-US" dirty="0"/>
              <a:t> </a:t>
            </a:r>
            <a:br>
              <a:rPr lang="en-US" dirty="0"/>
            </a:br>
            <a:r>
              <a:rPr lang="en-US" dirty="0"/>
              <a:t>         received an ISU </a:t>
            </a:r>
            <a:br>
              <a:rPr lang="en-US" dirty="0"/>
            </a:br>
            <a:r>
              <a:rPr lang="en-US" dirty="0"/>
              <a:t>              Honorary </a:t>
            </a:r>
            <a:br>
              <a:rPr lang="en-US" dirty="0"/>
            </a:br>
            <a:r>
              <a:rPr lang="en-US" dirty="0"/>
              <a:t>       Doctorate of Arts </a:t>
            </a:r>
            <a:br>
              <a:rPr lang="en-US" dirty="0"/>
            </a:br>
            <a:r>
              <a:rPr lang="en-US" dirty="0"/>
              <a:t>       on Founders Day</a:t>
            </a:r>
          </a:p>
        </p:txBody>
      </p:sp>
      <p:pic>
        <p:nvPicPr>
          <p:cNvPr id="5" name="Picture 4">
            <a:extLst>
              <a:ext uri="{FF2B5EF4-FFF2-40B4-BE49-F238E27FC236}">
                <a16:creationId xmlns:a16="http://schemas.microsoft.com/office/drawing/2014/main" id="{4391626B-2189-4C07-B384-C5AD5DB9C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667" y="1722473"/>
            <a:ext cx="6681734" cy="4454489"/>
          </a:xfrm>
          <a:prstGeom prst="rect">
            <a:avLst/>
          </a:prstGeom>
          <a:solidFill>
            <a:srgbClr val="FFFFFF">
              <a:shade val="85000"/>
            </a:srgbClr>
          </a:solidFill>
          <a:ln w="190500" cap="rnd">
            <a:solidFill>
              <a:srgbClr val="FFFFFF"/>
            </a:solidFill>
          </a:ln>
          <a:effectLst>
            <a:glow rad="228600">
              <a:schemeClr val="accent3">
                <a:satMod val="175000"/>
                <a:alpha val="40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65833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26000">
              <a:schemeClr val="bg1"/>
            </a:gs>
            <a:gs pos="73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2230-89B1-4CD1-9565-B6D3A6513684}"/>
              </a:ext>
            </a:extLst>
          </p:cNvPr>
          <p:cNvSpPr>
            <a:spLocks noGrp="1"/>
          </p:cNvSpPr>
          <p:nvPr>
            <p:ph type="title"/>
          </p:nvPr>
        </p:nvSpPr>
        <p:spPr>
          <a:xfrm>
            <a:off x="838200" y="365126"/>
            <a:ext cx="10515600" cy="889516"/>
          </a:xfrm>
        </p:spPr>
        <p:txBody>
          <a:bodyPr>
            <a:normAutofit/>
          </a:bodyPr>
          <a:lstStyle/>
          <a:p>
            <a:r>
              <a:rPr lang="en-US" sz="3600" b="1" dirty="0">
                <a:solidFill>
                  <a:srgbClr val="A40000"/>
                </a:solidFill>
                <a:latin typeface="Century Gothic" panose="020B0502020202020204" pitchFamily="34" charset="0"/>
              </a:rPr>
              <a:t>Points of Pride</a:t>
            </a:r>
          </a:p>
        </p:txBody>
      </p:sp>
      <p:sp>
        <p:nvSpPr>
          <p:cNvPr id="3" name="Content Placeholder 2">
            <a:extLst>
              <a:ext uri="{FF2B5EF4-FFF2-40B4-BE49-F238E27FC236}">
                <a16:creationId xmlns:a16="http://schemas.microsoft.com/office/drawing/2014/main" id="{130BC4FD-CBB8-4425-B6F8-886DFD833D0A}"/>
              </a:ext>
            </a:extLst>
          </p:cNvPr>
          <p:cNvSpPr>
            <a:spLocks noGrp="1"/>
          </p:cNvSpPr>
          <p:nvPr>
            <p:ph idx="1"/>
          </p:nvPr>
        </p:nvSpPr>
        <p:spPr>
          <a:xfrm>
            <a:off x="838200" y="1435395"/>
            <a:ext cx="10515600" cy="4741568"/>
          </a:xfrm>
        </p:spPr>
        <p:txBody>
          <a:bodyPr>
            <a:normAutofit fontScale="92500" lnSpcReduction="20000"/>
          </a:bodyPr>
          <a:lstStyle/>
          <a:p>
            <a:r>
              <a:rPr lang="en-US" sz="2400" dirty="0"/>
              <a:t>School of Music hosted Omar Thomas</a:t>
            </a:r>
            <a:br>
              <a:rPr lang="en-US" sz="2400" dirty="0"/>
            </a:br>
            <a:endParaRPr lang="en-US" sz="2400" dirty="0"/>
          </a:p>
          <a:p>
            <a:r>
              <a:rPr lang="en-US" sz="2400" dirty="0"/>
              <a:t>“The President’s Own” United </a:t>
            </a:r>
            <a:br>
              <a:rPr lang="en-US" sz="2400" dirty="0"/>
            </a:br>
            <a:r>
              <a:rPr lang="en-US" sz="2400" dirty="0"/>
              <a:t>States Marine Band</a:t>
            </a:r>
            <a:br>
              <a:rPr lang="en-US" sz="2400" i="1" dirty="0"/>
            </a:br>
            <a:endParaRPr lang="en-US" sz="2400" i="1" dirty="0"/>
          </a:p>
          <a:p>
            <a:r>
              <a:rPr lang="en-US" sz="2400" dirty="0"/>
              <a:t>School of Music hosted Pulitzer </a:t>
            </a:r>
            <a:br>
              <a:rPr lang="en-US" sz="2400" dirty="0"/>
            </a:br>
            <a:r>
              <a:rPr lang="en-US" sz="2400" dirty="0"/>
              <a:t>Prize finalist Alex Ross</a:t>
            </a:r>
            <a:br>
              <a:rPr lang="en-US" sz="2400" dirty="0"/>
            </a:br>
            <a:endParaRPr lang="en-US" sz="2400" dirty="0"/>
          </a:p>
          <a:p>
            <a:r>
              <a:rPr lang="en-US" sz="2400" dirty="0"/>
              <a:t>Illinois Shakespeare Festival </a:t>
            </a:r>
            <a:br>
              <a:rPr lang="en-US" sz="2400" dirty="0"/>
            </a:br>
            <a:endParaRPr lang="en-US" sz="2400" dirty="0"/>
          </a:p>
          <a:p>
            <a:r>
              <a:rPr lang="en-US" sz="2400" dirty="0"/>
              <a:t>Fulbright Scholars, Louise Ju-Yu Wu</a:t>
            </a:r>
            <a:br>
              <a:rPr lang="en-US" sz="2400" dirty="0"/>
            </a:br>
            <a:r>
              <a:rPr lang="en-US" sz="2400" dirty="0"/>
              <a:t>and Angelo </a:t>
            </a:r>
            <a:r>
              <a:rPr lang="en-US" sz="2400" dirty="0" err="1"/>
              <a:t>Kakande</a:t>
            </a:r>
            <a:br>
              <a:rPr lang="en-US" sz="2400" dirty="0"/>
            </a:br>
            <a:endParaRPr lang="en-US" sz="2400" dirty="0"/>
          </a:p>
          <a:p>
            <a:r>
              <a:rPr lang="en-US" sz="2400" dirty="0"/>
              <a:t>Civic Chorale celebrated its </a:t>
            </a:r>
            <a:br>
              <a:rPr lang="en-US" sz="2400" dirty="0"/>
            </a:br>
            <a:r>
              <a:rPr lang="en-US" sz="2400" dirty="0"/>
              <a:t>50</a:t>
            </a:r>
            <a:r>
              <a:rPr lang="en-US" sz="2400" baseline="30000" dirty="0"/>
              <a:t>th</a:t>
            </a:r>
            <a:r>
              <a:rPr lang="en-US" sz="2400" dirty="0"/>
              <a:t> Anniversary</a:t>
            </a:r>
          </a:p>
          <a:p>
            <a:pPr marL="0" indent="0">
              <a:buNone/>
            </a:pPr>
            <a:endParaRPr lang="en-US" dirty="0"/>
          </a:p>
        </p:txBody>
      </p:sp>
      <p:pic>
        <p:nvPicPr>
          <p:cNvPr id="5" name="Picture 4">
            <a:extLst>
              <a:ext uri="{FF2B5EF4-FFF2-40B4-BE49-F238E27FC236}">
                <a16:creationId xmlns:a16="http://schemas.microsoft.com/office/drawing/2014/main" id="{48816E75-CD50-4443-B152-365F86401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2350" y="2217647"/>
            <a:ext cx="2660471" cy="4051464"/>
          </a:xfrm>
          <a:prstGeom prst="rect">
            <a:avLst/>
          </a:prstGeom>
          <a:ln w="76200">
            <a:solidFill>
              <a:schemeClr val="bg1"/>
            </a:solidFill>
          </a:ln>
          <a:scene3d>
            <a:camera prst="perspectiveHeroicExtremeLeftFacing"/>
            <a:lightRig rig="threePt" dir="t"/>
          </a:scene3d>
        </p:spPr>
      </p:pic>
      <p:pic>
        <p:nvPicPr>
          <p:cNvPr id="7" name="Picture 6">
            <a:extLst>
              <a:ext uri="{FF2B5EF4-FFF2-40B4-BE49-F238E27FC236}">
                <a16:creationId xmlns:a16="http://schemas.microsoft.com/office/drawing/2014/main" id="{10BC1D07-7BD9-4E87-B8C1-D779002B4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717" y="737968"/>
            <a:ext cx="4439038" cy="2959357"/>
          </a:xfrm>
          <a:prstGeom prst="rect">
            <a:avLst/>
          </a:prstGeom>
          <a:scene3d>
            <a:camera prst="perspectiveHeroicExtremeLeftFacing"/>
            <a:lightRig rig="threePt" dir="t"/>
          </a:scene3d>
        </p:spPr>
      </p:pic>
      <p:pic>
        <p:nvPicPr>
          <p:cNvPr id="9" name="Picture 8">
            <a:extLst>
              <a:ext uri="{FF2B5EF4-FFF2-40B4-BE49-F238E27FC236}">
                <a16:creationId xmlns:a16="http://schemas.microsoft.com/office/drawing/2014/main" id="{668633D4-5C3B-48D3-A9E7-5F9036C54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952" y="3878078"/>
            <a:ext cx="4206694" cy="2808191"/>
          </a:xfrm>
          <a:prstGeom prst="rect">
            <a:avLst/>
          </a:prstGeom>
          <a:ln w="76200">
            <a:solidFill>
              <a:schemeClr val="bg1"/>
            </a:solidFill>
          </a:ln>
          <a:scene3d>
            <a:camera prst="perspectiveHeroicExtremeLeftFacing"/>
            <a:lightRig rig="threePt" dir="t"/>
          </a:scene3d>
        </p:spPr>
      </p:pic>
    </p:spTree>
    <p:extLst>
      <p:ext uri="{BB962C8B-B14F-4D97-AF65-F5344CB8AC3E}">
        <p14:creationId xmlns:p14="http://schemas.microsoft.com/office/powerpoint/2010/main" val="4140625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18000">
              <a:schemeClr val="bg1"/>
            </a:gs>
            <a:gs pos="83000">
              <a:schemeClr val="bg1"/>
            </a:gs>
            <a:gs pos="100000">
              <a:schemeClr val="bg1">
                <a:lumMod val="65000"/>
              </a:schemeClr>
            </a:gs>
          </a:gsLst>
          <a:lin ang="18900000" scaled="1"/>
          <a:tileRect/>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BB8EB6-6F67-4047-9F71-28023EEEC456}"/>
              </a:ext>
            </a:extLst>
          </p:cNvPr>
          <p:cNvSpPr>
            <a:spLocks noGrp="1"/>
          </p:cNvSpPr>
          <p:nvPr>
            <p:ph type="title"/>
          </p:nvPr>
        </p:nvSpPr>
        <p:spPr>
          <a:xfrm>
            <a:off x="839788" y="457200"/>
            <a:ext cx="4986854" cy="871979"/>
          </a:xfrm>
        </p:spPr>
        <p:txBody>
          <a:bodyPr>
            <a:noAutofit/>
          </a:bodyPr>
          <a:lstStyle/>
          <a:p>
            <a:r>
              <a:rPr lang="en-US" sz="3600" b="1" dirty="0">
                <a:solidFill>
                  <a:srgbClr val="A40000"/>
                </a:solidFill>
                <a:latin typeface="Century Gothic" panose="020B0502020202020204" pitchFamily="34" charset="0"/>
              </a:rPr>
              <a:t>Points of Pride</a:t>
            </a:r>
            <a:endParaRPr lang="en-US" sz="3600" dirty="0">
              <a:solidFill>
                <a:srgbClr val="A40000"/>
              </a:solidFill>
            </a:endParaRPr>
          </a:p>
        </p:txBody>
      </p:sp>
      <p:sp>
        <p:nvSpPr>
          <p:cNvPr id="6" name="Text Placeholder 5">
            <a:extLst>
              <a:ext uri="{FF2B5EF4-FFF2-40B4-BE49-F238E27FC236}">
                <a16:creationId xmlns:a16="http://schemas.microsoft.com/office/drawing/2014/main" id="{6DB24774-91C7-4093-8A9A-1499598B5628}"/>
              </a:ext>
            </a:extLst>
          </p:cNvPr>
          <p:cNvSpPr>
            <a:spLocks noGrp="1"/>
          </p:cNvSpPr>
          <p:nvPr>
            <p:ph type="body" sz="half" idx="2"/>
          </p:nvPr>
        </p:nvSpPr>
        <p:spPr>
          <a:xfrm>
            <a:off x="839788" y="1630838"/>
            <a:ext cx="4986854" cy="4438189"/>
          </a:xfrm>
          <a:solidFill>
            <a:schemeClr val="accent4">
              <a:lumMod val="20000"/>
              <a:lumOff val="80000"/>
            </a:schemeClr>
          </a:solidFill>
          <a:ln w="6350">
            <a:solidFill>
              <a:schemeClr val="tx1"/>
            </a:solidFill>
          </a:ln>
          <a:effectLst>
            <a:glow rad="228600">
              <a:schemeClr val="accent3">
                <a:satMod val="175000"/>
                <a:alpha val="40000"/>
              </a:schemeClr>
            </a:glow>
          </a:effectLst>
        </p:spPr>
        <p:txBody>
          <a:bodyPr>
            <a:normAutofit/>
          </a:bodyPr>
          <a:lstStyle/>
          <a:p>
            <a:pPr algn="ctr"/>
            <a:br>
              <a:rPr lang="en-US" sz="3200" dirty="0"/>
            </a:br>
            <a:r>
              <a:rPr lang="en-US" sz="2800" dirty="0"/>
              <a:t>CFA Alumna Lourdes Ramos </a:t>
            </a:r>
            <a:br>
              <a:rPr lang="en-US" sz="2800" dirty="0"/>
            </a:br>
            <a:r>
              <a:rPr lang="en-US" sz="2800" dirty="0"/>
              <a:t>the first Latina to be named </a:t>
            </a:r>
            <a:br>
              <a:rPr lang="en-US" sz="2800" dirty="0"/>
            </a:br>
            <a:r>
              <a:rPr lang="en-US" sz="2800" dirty="0"/>
              <a:t>President of the </a:t>
            </a:r>
            <a:br>
              <a:rPr lang="en-US" sz="2800" dirty="0"/>
            </a:br>
            <a:r>
              <a:rPr lang="en-US" sz="2800" dirty="0"/>
              <a:t>Museum of </a:t>
            </a:r>
            <a:br>
              <a:rPr lang="en-US" sz="2800" dirty="0"/>
            </a:br>
            <a:r>
              <a:rPr lang="en-US" sz="2800" dirty="0"/>
              <a:t>Latin American Art </a:t>
            </a:r>
            <a:br>
              <a:rPr lang="en-US" sz="2800" dirty="0"/>
            </a:br>
            <a:r>
              <a:rPr lang="en-US" sz="2800" dirty="0"/>
              <a:t>in Long Beach, California, </a:t>
            </a:r>
            <a:br>
              <a:rPr lang="en-US" sz="2800" dirty="0"/>
            </a:br>
            <a:r>
              <a:rPr lang="en-US" sz="2800" dirty="0"/>
              <a:t>will be the College of Fine Arts commencement speaker in </a:t>
            </a:r>
            <a:br>
              <a:rPr lang="en-US" sz="2800" dirty="0"/>
            </a:br>
            <a:r>
              <a:rPr lang="en-US" sz="2800" dirty="0"/>
              <a:t>May 2019</a:t>
            </a:r>
          </a:p>
        </p:txBody>
      </p:sp>
      <p:pic>
        <p:nvPicPr>
          <p:cNvPr id="7" name="Content Placeholder 6">
            <a:extLst>
              <a:ext uri="{FF2B5EF4-FFF2-40B4-BE49-F238E27FC236}">
                <a16:creationId xmlns:a16="http://schemas.microsoft.com/office/drawing/2014/main" id="{8A666EBF-F10E-42D4-9C1E-152F477AD5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67379" y="573164"/>
            <a:ext cx="3932236" cy="5898355"/>
          </a:xfrm>
          <a:prstGeom prst="rect">
            <a:avLst/>
          </a:prstGeom>
          <a:ln w="190500" cap="sq">
            <a:solidFill>
              <a:srgbClr val="C8C6BD"/>
            </a:solidFill>
            <a:prstDash val="solid"/>
            <a:miter lim="800000"/>
          </a:ln>
          <a:effectLst>
            <a:glow rad="228600">
              <a:schemeClr val="accent3">
                <a:satMod val="175000"/>
                <a:alpha val="40000"/>
              </a:schemeClr>
            </a:glow>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32814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5E2E7-4582-419A-A6EF-269C93B87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2" name="Title 1">
            <a:extLst>
              <a:ext uri="{FF2B5EF4-FFF2-40B4-BE49-F238E27FC236}">
                <a16:creationId xmlns:a16="http://schemas.microsoft.com/office/drawing/2014/main" id="{5716AC88-0A54-4B22-B066-5881EB446DDD}"/>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FY19 Faculty and Student Accomplishments</a:t>
            </a:r>
          </a:p>
        </p:txBody>
      </p:sp>
      <p:sp>
        <p:nvSpPr>
          <p:cNvPr id="3" name="Content Placeholder 2">
            <a:extLst>
              <a:ext uri="{FF2B5EF4-FFF2-40B4-BE49-F238E27FC236}">
                <a16:creationId xmlns:a16="http://schemas.microsoft.com/office/drawing/2014/main" id="{0064129A-1B77-4E5C-A2C9-F09CB7605117}"/>
              </a:ext>
            </a:extLst>
          </p:cNvPr>
          <p:cNvSpPr>
            <a:spLocks noGrp="1"/>
          </p:cNvSpPr>
          <p:nvPr>
            <p:ph idx="1"/>
          </p:nvPr>
        </p:nvSpPr>
        <p:spPr/>
        <p:txBody>
          <a:bodyPr>
            <a:normAutofit/>
          </a:bodyPr>
          <a:lstStyle/>
          <a:p>
            <a:r>
              <a:rPr lang="en-US" sz="2400" dirty="0"/>
              <a:t>School of Art Associate Professor </a:t>
            </a:r>
            <a:br>
              <a:rPr lang="en-US" sz="2400" dirty="0"/>
            </a:br>
            <a:r>
              <a:rPr lang="en-US" sz="2400" dirty="0"/>
              <a:t>Lea Cline, in collaboration with Associate</a:t>
            </a:r>
            <a:br>
              <a:rPr lang="en-US" sz="2400" dirty="0"/>
            </a:br>
            <a:r>
              <a:rPr lang="en-US" sz="2400" dirty="0"/>
              <a:t>Professor of History Kathryn Jasper, will </a:t>
            </a:r>
            <a:br>
              <a:rPr lang="en-US" sz="2400" dirty="0"/>
            </a:br>
            <a:r>
              <a:rPr lang="en-US" sz="2400" dirty="0"/>
              <a:t>travel to Lake </a:t>
            </a:r>
            <a:r>
              <a:rPr lang="en-US" sz="2400" dirty="0" err="1"/>
              <a:t>Bolsena</a:t>
            </a:r>
            <a:r>
              <a:rPr lang="en-US" sz="2400" dirty="0"/>
              <a:t> in the northern </a:t>
            </a:r>
            <a:br>
              <a:rPr lang="en-US" sz="2400" dirty="0"/>
            </a:br>
            <a:r>
              <a:rPr lang="en-US" sz="2400" dirty="0"/>
              <a:t>part of the region of Lazio in Italy in </a:t>
            </a:r>
            <a:br>
              <a:rPr lang="en-US" sz="2400" dirty="0"/>
            </a:br>
            <a:r>
              <a:rPr lang="en-US" sz="2400" dirty="0"/>
              <a:t>summer 2019 to launch an extensive </a:t>
            </a:r>
            <a:br>
              <a:rPr lang="en-US" sz="2400" dirty="0"/>
            </a:br>
            <a:r>
              <a:rPr lang="en-US" sz="2400" dirty="0"/>
              <a:t>archeological research project at the </a:t>
            </a:r>
            <a:br>
              <a:rPr lang="en-US" sz="2400" dirty="0"/>
            </a:br>
            <a:r>
              <a:rPr lang="en-US" sz="2400" dirty="0"/>
              <a:t>Valle </a:t>
            </a:r>
            <a:r>
              <a:rPr lang="en-US" sz="2400" dirty="0" err="1"/>
              <a:t>Giannni</a:t>
            </a:r>
            <a:r>
              <a:rPr lang="en-US" sz="2400" dirty="0"/>
              <a:t> Site</a:t>
            </a:r>
          </a:p>
          <a:p>
            <a:r>
              <a:rPr lang="en-US" sz="2400" dirty="0"/>
              <a:t>School of Art Professor James Mai </a:t>
            </a:r>
            <a:br>
              <a:rPr lang="en-US" sz="2400" dirty="0"/>
            </a:br>
            <a:r>
              <a:rPr lang="en-US" sz="2400" dirty="0"/>
              <a:t>presented a paper and exhibition at the </a:t>
            </a:r>
            <a:br>
              <a:rPr lang="en-US" sz="2400" dirty="0"/>
            </a:br>
            <a:r>
              <a:rPr lang="en-US" sz="2400" dirty="0"/>
              <a:t>National Museum of Science and </a:t>
            </a:r>
            <a:br>
              <a:rPr lang="en-US" sz="2400" dirty="0"/>
            </a:br>
            <a:r>
              <a:rPr lang="en-US" sz="2400" dirty="0"/>
              <a:t>Technology in Stockholm, Sweden</a:t>
            </a:r>
          </a:p>
        </p:txBody>
      </p:sp>
      <p:pic>
        <p:nvPicPr>
          <p:cNvPr id="4" name="Picture 3">
            <a:extLst>
              <a:ext uri="{FF2B5EF4-FFF2-40B4-BE49-F238E27FC236}">
                <a16:creationId xmlns:a16="http://schemas.microsoft.com/office/drawing/2014/main" id="{61E262DB-D5A0-4BC0-AF2A-7F2B011C34A6}"/>
              </a:ext>
            </a:extLst>
          </p:cNvPr>
          <p:cNvPicPr>
            <a:picLocks noChangeAspect="1"/>
          </p:cNvPicPr>
          <p:nvPr/>
        </p:nvPicPr>
        <p:blipFill>
          <a:blip r:embed="rId3"/>
          <a:stretch>
            <a:fillRect/>
          </a:stretch>
        </p:blipFill>
        <p:spPr>
          <a:xfrm>
            <a:off x="6720438" y="1825625"/>
            <a:ext cx="4633362" cy="34750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5162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3">
                <a:lumMod val="45000"/>
                <a:lumOff val="55000"/>
              </a:schemeClr>
            </a:gs>
            <a:gs pos="83000">
              <a:schemeClr val="accent3">
                <a:lumMod val="45000"/>
                <a:lumOff val="55000"/>
              </a:schemeClr>
            </a:gs>
            <a:gs pos="100000">
              <a:schemeClr val="accent3">
                <a:lumMod val="30000"/>
                <a:lumOff val="70000"/>
              </a:schemeClr>
            </a:gs>
          </a:gsLst>
          <a:lin ang="81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497A25-3E5E-4454-B9E2-032C90AA9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2" name="Title 1">
            <a:extLst>
              <a:ext uri="{FF2B5EF4-FFF2-40B4-BE49-F238E27FC236}">
                <a16:creationId xmlns:a16="http://schemas.microsoft.com/office/drawing/2014/main" id="{72B46942-9075-4A9F-A64C-224B5253BFAA}"/>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Faculty and Student Accomplishments</a:t>
            </a:r>
          </a:p>
        </p:txBody>
      </p:sp>
      <p:sp>
        <p:nvSpPr>
          <p:cNvPr id="3" name="Content Placeholder 2">
            <a:extLst>
              <a:ext uri="{FF2B5EF4-FFF2-40B4-BE49-F238E27FC236}">
                <a16:creationId xmlns:a16="http://schemas.microsoft.com/office/drawing/2014/main" id="{7ACCE6FA-EA5D-4C0D-91F3-A112A55352C2}"/>
              </a:ext>
            </a:extLst>
          </p:cNvPr>
          <p:cNvSpPr>
            <a:spLocks noGrp="1"/>
          </p:cNvSpPr>
          <p:nvPr>
            <p:ph idx="1"/>
          </p:nvPr>
        </p:nvSpPr>
        <p:spPr/>
        <p:txBody>
          <a:bodyPr>
            <a:normAutofit/>
          </a:bodyPr>
          <a:lstStyle/>
          <a:p>
            <a:r>
              <a:rPr lang="en-US" sz="2400" dirty="0"/>
              <a:t>Arts Technology graduate student Zach Buckley will present his paper </a:t>
            </a:r>
            <a:br>
              <a:rPr lang="en-US" sz="2400" dirty="0"/>
            </a:br>
            <a:r>
              <a:rPr lang="en-US" sz="2400" dirty="0"/>
              <a:t>entitled </a:t>
            </a:r>
            <a:r>
              <a:rPr lang="en-US" sz="2400" i="1" dirty="0"/>
              <a:t>Towards a Framework for Composition Design </a:t>
            </a:r>
            <a:br>
              <a:rPr lang="en-US" sz="2400" i="1" dirty="0"/>
            </a:br>
            <a:r>
              <a:rPr lang="en-US" sz="2400" i="1" dirty="0"/>
              <a:t>for Music-Led Virtual Reality Experiences</a:t>
            </a:r>
            <a:r>
              <a:rPr lang="en-US" sz="2400" dirty="0"/>
              <a:t> at the 26</a:t>
            </a:r>
            <a:r>
              <a:rPr lang="en-US" sz="2400" baseline="30000" dirty="0"/>
              <a:t>th</a:t>
            </a:r>
            <a:r>
              <a:rPr lang="en-US" sz="2400" dirty="0"/>
              <a:t> </a:t>
            </a:r>
            <a:br>
              <a:rPr lang="en-US" sz="2400" dirty="0"/>
            </a:br>
            <a:r>
              <a:rPr lang="en-US" sz="2400" dirty="0"/>
              <a:t>IEEE Conference on Virtual Reality and 3D User </a:t>
            </a:r>
            <a:br>
              <a:rPr lang="en-US" sz="2400" dirty="0"/>
            </a:br>
            <a:r>
              <a:rPr lang="en-US" sz="2400" dirty="0"/>
              <a:t>Interfaces in Osaka, Japan in summer 2019 </a:t>
            </a:r>
            <a:br>
              <a:rPr lang="en-US" sz="2400" dirty="0"/>
            </a:br>
            <a:endParaRPr lang="en-US" sz="2400" dirty="0"/>
          </a:p>
          <a:p>
            <a:r>
              <a:rPr lang="en-US" sz="2400" dirty="0"/>
              <a:t>Professor Connie de Veer attended a book signing in </a:t>
            </a:r>
            <a:br>
              <a:rPr lang="en-US" sz="2400" dirty="0"/>
            </a:br>
            <a:r>
              <a:rPr lang="en-US" sz="2400" dirty="0"/>
              <a:t>New York City as part of the September 2018 release </a:t>
            </a:r>
            <a:br>
              <a:rPr lang="en-US" sz="2400" dirty="0"/>
            </a:br>
            <a:r>
              <a:rPr lang="en-US" sz="2400" dirty="0"/>
              <a:t>of her co-authored book </a:t>
            </a:r>
            <a:r>
              <a:rPr lang="en-US" sz="2400" i="1" dirty="0"/>
              <a:t>Actor for Life:  How to </a:t>
            </a:r>
            <a:br>
              <a:rPr lang="en-US" sz="2400" i="1" dirty="0"/>
            </a:br>
            <a:r>
              <a:rPr lang="en-US" sz="2400" i="1" dirty="0"/>
              <a:t>Have an Amazing Career Without all the Drama</a:t>
            </a:r>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DAADCC2D-8D47-43F3-BD28-457176F1F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4807" y="2345409"/>
            <a:ext cx="2705100" cy="4295775"/>
          </a:xfrm>
          <a:prstGeom prst="rect">
            <a:avLst/>
          </a:prstGeom>
        </p:spPr>
      </p:pic>
    </p:spTree>
    <p:extLst>
      <p:ext uri="{BB962C8B-B14F-4D97-AF65-F5344CB8AC3E}">
        <p14:creationId xmlns:p14="http://schemas.microsoft.com/office/powerpoint/2010/main" val="234373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19000">
              <a:schemeClr val="bg1"/>
            </a:gs>
            <a:gs pos="84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CE72-CB1D-42D4-93D5-AF00AFE60627}"/>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Faculty and Student Accomplishments</a:t>
            </a:r>
          </a:p>
        </p:txBody>
      </p:sp>
      <p:pic>
        <p:nvPicPr>
          <p:cNvPr id="4" name="Content Placeholder 3">
            <a:extLst>
              <a:ext uri="{FF2B5EF4-FFF2-40B4-BE49-F238E27FC236}">
                <a16:creationId xmlns:a16="http://schemas.microsoft.com/office/drawing/2014/main" id="{574AC7DF-2638-4D93-9BE7-1000A1234F53}"/>
              </a:ext>
            </a:extLst>
          </p:cNvPr>
          <p:cNvPicPr>
            <a:picLocks noGrp="1" noChangeAspect="1"/>
          </p:cNvPicPr>
          <p:nvPr>
            <p:ph idx="1"/>
          </p:nvPr>
        </p:nvPicPr>
        <p:blipFill>
          <a:blip r:embed="rId2"/>
          <a:stretch>
            <a:fillRect/>
          </a:stretch>
        </p:blipFill>
        <p:spPr>
          <a:xfrm>
            <a:off x="976178" y="1544045"/>
            <a:ext cx="1731039" cy="1941017"/>
          </a:xfrm>
          <a:prstGeom prst="rect">
            <a:avLst/>
          </a:prstGeom>
        </p:spPr>
      </p:pic>
      <p:sp>
        <p:nvSpPr>
          <p:cNvPr id="5" name="TextBox 4">
            <a:extLst>
              <a:ext uri="{FF2B5EF4-FFF2-40B4-BE49-F238E27FC236}">
                <a16:creationId xmlns:a16="http://schemas.microsoft.com/office/drawing/2014/main" id="{D89714B8-1633-4B1D-9963-1836BDFD4124}"/>
              </a:ext>
            </a:extLst>
          </p:cNvPr>
          <p:cNvSpPr txBox="1"/>
          <p:nvPr/>
        </p:nvSpPr>
        <p:spPr>
          <a:xfrm>
            <a:off x="2884602" y="1866507"/>
            <a:ext cx="8469198"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Six student actors were semi-finalists at the regional Kennedy Center American College Theatre Festival and design/directing students Jordon Gerow and Makenna Lockhart will advance to the national finals in Washington, D.C. in spring 2019</a:t>
            </a:r>
            <a:br>
              <a:rPr lang="en-US" sz="2000" dirty="0"/>
            </a:br>
            <a:endParaRPr lang="en-US" sz="2000" dirty="0"/>
          </a:p>
          <a:p>
            <a:pPr marL="285750" indent="-285750">
              <a:buFont typeface="Arial" panose="020B0604020202020204" pitchFamily="34" charset="0"/>
              <a:buChar char="•"/>
            </a:pPr>
            <a:r>
              <a:rPr lang="en-US" sz="2000" dirty="0"/>
              <a:t>School of Music Director Steve Parsons was re-elected president of the Illinois Association of Music Schools and served as accreditation evaluator for the National Association of Schools of Music (NASM)</a:t>
            </a:r>
            <a:br>
              <a:rPr lang="en-US" sz="2000" dirty="0"/>
            </a:br>
            <a:endParaRPr lang="en-US" sz="2000" dirty="0"/>
          </a:p>
          <a:p>
            <a:pPr marL="285750" indent="-285750">
              <a:buFont typeface="Arial" panose="020B0604020202020204" pitchFamily="34" charset="0"/>
              <a:buChar char="•"/>
            </a:pPr>
            <a:r>
              <a:rPr lang="en-US" sz="2000" dirty="0"/>
              <a:t>School of Theatre and Dance Director Janet Wilson conducted training workshops for new chairs and directors for the National Association of Schools of Theatre (NAST)</a:t>
            </a:r>
            <a:br>
              <a:rPr lang="en-US" sz="2000" dirty="0"/>
            </a:br>
            <a:endParaRPr lang="en-US" sz="2000" dirty="0"/>
          </a:p>
        </p:txBody>
      </p:sp>
      <p:pic>
        <p:nvPicPr>
          <p:cNvPr id="3" name="Picture 2">
            <a:extLst>
              <a:ext uri="{FF2B5EF4-FFF2-40B4-BE49-F238E27FC236}">
                <a16:creationId xmlns:a16="http://schemas.microsoft.com/office/drawing/2014/main" id="{35D05E81-982D-48DB-9134-E9A9B91ADF50}"/>
              </a:ext>
            </a:extLst>
          </p:cNvPr>
          <p:cNvPicPr>
            <a:picLocks noChangeAspect="1"/>
          </p:cNvPicPr>
          <p:nvPr/>
        </p:nvPicPr>
        <p:blipFill>
          <a:blip r:embed="rId3"/>
          <a:stretch>
            <a:fillRect/>
          </a:stretch>
        </p:blipFill>
        <p:spPr>
          <a:xfrm>
            <a:off x="733656" y="3688497"/>
            <a:ext cx="2216085" cy="449447"/>
          </a:xfrm>
          <a:prstGeom prst="rect">
            <a:avLst/>
          </a:prstGeom>
        </p:spPr>
      </p:pic>
      <p:pic>
        <p:nvPicPr>
          <p:cNvPr id="6" name="Picture 5">
            <a:extLst>
              <a:ext uri="{FF2B5EF4-FFF2-40B4-BE49-F238E27FC236}">
                <a16:creationId xmlns:a16="http://schemas.microsoft.com/office/drawing/2014/main" id="{F6E6AAF4-B49E-42AB-B57C-DCF70E6B56AF}"/>
              </a:ext>
            </a:extLst>
          </p:cNvPr>
          <p:cNvPicPr>
            <a:picLocks noChangeAspect="1"/>
          </p:cNvPicPr>
          <p:nvPr/>
        </p:nvPicPr>
        <p:blipFill>
          <a:blip r:embed="rId4"/>
          <a:stretch>
            <a:fillRect/>
          </a:stretch>
        </p:blipFill>
        <p:spPr>
          <a:xfrm>
            <a:off x="829648" y="4520169"/>
            <a:ext cx="1877569" cy="962702"/>
          </a:xfrm>
          <a:prstGeom prst="rect">
            <a:avLst/>
          </a:prstGeom>
        </p:spPr>
      </p:pic>
    </p:spTree>
    <p:extLst>
      <p:ext uri="{BB962C8B-B14F-4D97-AF65-F5344CB8AC3E}">
        <p14:creationId xmlns:p14="http://schemas.microsoft.com/office/powerpoint/2010/main" val="1111880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22000">
              <a:schemeClr val="bg1"/>
            </a:gs>
            <a:gs pos="83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CAA2DA-5023-429A-9E1A-67FF86DB6FEC}"/>
              </a:ext>
            </a:extLst>
          </p:cNvPr>
          <p:cNvSpPr>
            <a:spLocks noGrp="1"/>
          </p:cNvSpPr>
          <p:nvPr>
            <p:ph type="title"/>
          </p:nvPr>
        </p:nvSpPr>
        <p:spPr>
          <a:xfrm>
            <a:off x="838200" y="394029"/>
            <a:ext cx="10515600" cy="1012331"/>
          </a:xfrm>
        </p:spPr>
        <p:txBody>
          <a:bodyPr>
            <a:normAutofit/>
          </a:bodyPr>
          <a:lstStyle/>
          <a:p>
            <a:r>
              <a:rPr lang="en-US" sz="3600" b="1" dirty="0">
                <a:solidFill>
                  <a:srgbClr val="A40000"/>
                </a:solidFill>
                <a:latin typeface="Century Gothic" panose="020B0502020202020204" pitchFamily="34" charset="0"/>
              </a:rPr>
              <a:t>Faculty and Student Accomplishments</a:t>
            </a:r>
          </a:p>
        </p:txBody>
      </p:sp>
      <p:sp>
        <p:nvSpPr>
          <p:cNvPr id="8" name="TextBox 7">
            <a:extLst>
              <a:ext uri="{FF2B5EF4-FFF2-40B4-BE49-F238E27FC236}">
                <a16:creationId xmlns:a16="http://schemas.microsoft.com/office/drawing/2014/main" id="{DE93F3A2-6D97-4959-A1E6-B4E144C7E5EC}"/>
              </a:ext>
            </a:extLst>
          </p:cNvPr>
          <p:cNvSpPr txBox="1"/>
          <p:nvPr/>
        </p:nvSpPr>
        <p:spPr>
          <a:xfrm>
            <a:off x="734602" y="1527126"/>
            <a:ext cx="105156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CFA Dean Jean Miller President-Elect of International Council of Fine Arts Deans and Arts Executives facilitated the ICFAD conference at Cornish College of the Arts and Seattle Art Museum and planned conferences at University of Texas-  </a:t>
            </a:r>
            <a:br>
              <a:rPr lang="en-US" sz="2400" dirty="0"/>
            </a:br>
            <a:r>
              <a:rPr lang="en-US" sz="2400" dirty="0"/>
              <a:t>                                                            Austin and Virginia Commonwealth University </a:t>
            </a:r>
          </a:p>
        </p:txBody>
      </p:sp>
      <p:sp>
        <p:nvSpPr>
          <p:cNvPr id="10" name="TextBox 9">
            <a:extLst>
              <a:ext uri="{FF2B5EF4-FFF2-40B4-BE49-F238E27FC236}">
                <a16:creationId xmlns:a16="http://schemas.microsoft.com/office/drawing/2014/main" id="{0E6C0A8C-56B4-458D-855C-D68D2CCDBEA6}"/>
              </a:ext>
            </a:extLst>
          </p:cNvPr>
          <p:cNvSpPr txBox="1"/>
          <p:nvPr/>
        </p:nvSpPr>
        <p:spPr>
          <a:xfrm>
            <a:off x="5429154" y="3338318"/>
            <a:ext cx="5743254"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School of Art Director Michael Wille was elected to the board of directors of the National Council of Arts Administrators (NCAA). He presented on 3 + 1 international initiatives at</a:t>
            </a:r>
            <a:br>
              <a:rPr lang="en-US" sz="2400" dirty="0"/>
            </a:br>
            <a:r>
              <a:rPr lang="en-US" sz="2400" dirty="0"/>
              <a:t>the ICFAD conference </a:t>
            </a:r>
            <a:br>
              <a:rPr lang="en-US" sz="2400" dirty="0"/>
            </a:br>
            <a:r>
              <a:rPr lang="en-US" sz="2400" dirty="0"/>
              <a:t>in October</a:t>
            </a:r>
          </a:p>
        </p:txBody>
      </p:sp>
      <p:pic>
        <p:nvPicPr>
          <p:cNvPr id="3" name="Picture 2">
            <a:extLst>
              <a:ext uri="{FF2B5EF4-FFF2-40B4-BE49-F238E27FC236}">
                <a16:creationId xmlns:a16="http://schemas.microsoft.com/office/drawing/2014/main" id="{733403DC-1F5E-457F-9A96-3D021E4FA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0878" y="4817155"/>
            <a:ext cx="2141530" cy="1550763"/>
          </a:xfrm>
          <a:prstGeom prst="rect">
            <a:avLst/>
          </a:prstGeom>
        </p:spPr>
      </p:pic>
      <p:pic>
        <p:nvPicPr>
          <p:cNvPr id="4" name="Picture 3">
            <a:extLst>
              <a:ext uri="{FF2B5EF4-FFF2-40B4-BE49-F238E27FC236}">
                <a16:creationId xmlns:a16="http://schemas.microsoft.com/office/drawing/2014/main" id="{2580915F-429D-4AC5-8C46-AC982C1A8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854" y="3007150"/>
            <a:ext cx="3901720" cy="2926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753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CE0E2-8DE9-4590-8406-9A67F63E0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2" name="Title 1">
            <a:extLst>
              <a:ext uri="{FF2B5EF4-FFF2-40B4-BE49-F238E27FC236}">
                <a16:creationId xmlns:a16="http://schemas.microsoft.com/office/drawing/2014/main" id="{E4FD082F-FF85-4009-8E86-3D816420C1C4}"/>
              </a:ext>
            </a:extLst>
          </p:cNvPr>
          <p:cNvSpPr>
            <a:spLocks noGrp="1"/>
          </p:cNvSpPr>
          <p:nvPr>
            <p:ph type="title"/>
          </p:nvPr>
        </p:nvSpPr>
        <p:spPr>
          <a:xfrm>
            <a:off x="838200" y="365125"/>
            <a:ext cx="10515600" cy="1331595"/>
          </a:xfrm>
        </p:spPr>
        <p:txBody>
          <a:bodyPr>
            <a:normAutofit/>
          </a:bodyPr>
          <a:lstStyle/>
          <a:p>
            <a:r>
              <a:rPr lang="en-US" sz="3600" b="1" dirty="0">
                <a:solidFill>
                  <a:srgbClr val="A40000"/>
                </a:solidFill>
                <a:latin typeface="Century Gothic" panose="020B0502020202020204" pitchFamily="34" charset="0"/>
              </a:rPr>
              <a:t>College of Fine Arts</a:t>
            </a:r>
            <a:endParaRPr lang="en-US" sz="3600" dirty="0">
              <a:solidFill>
                <a:srgbClr val="A40000"/>
              </a:solidFill>
              <a:latin typeface="Century Gothic" panose="020B0502020202020204" pitchFamily="34" charset="0"/>
            </a:endParaRPr>
          </a:p>
        </p:txBody>
      </p:sp>
      <p:sp>
        <p:nvSpPr>
          <p:cNvPr id="4" name="Content Placeholder 3">
            <a:extLst>
              <a:ext uri="{FF2B5EF4-FFF2-40B4-BE49-F238E27FC236}">
                <a16:creationId xmlns:a16="http://schemas.microsoft.com/office/drawing/2014/main" id="{352E8635-22F1-45CC-AD43-B24165601F88}"/>
              </a:ext>
            </a:extLst>
          </p:cNvPr>
          <p:cNvSpPr>
            <a:spLocks noGrp="1"/>
          </p:cNvSpPr>
          <p:nvPr>
            <p:ph sz="half" idx="1"/>
          </p:nvPr>
        </p:nvSpPr>
        <p:spPr>
          <a:xfrm>
            <a:off x="838200" y="1825625"/>
            <a:ext cx="5181600" cy="4351338"/>
          </a:xfrm>
        </p:spPr>
        <p:txBody>
          <a:bodyPr>
            <a:normAutofit fontScale="70000" lnSpcReduction="20000"/>
          </a:bodyPr>
          <a:lstStyle/>
          <a:p>
            <a:pPr marL="0" indent="0">
              <a:buNone/>
            </a:pPr>
            <a:r>
              <a:rPr lang="en-US" sz="2900" b="1" u="sng" dirty="0">
                <a:solidFill>
                  <a:srgbClr val="A40000"/>
                </a:solidFill>
                <a:latin typeface="Century Gothic" panose="020B0502020202020204" pitchFamily="34" charset="0"/>
              </a:rPr>
              <a:t>Leadership Team</a:t>
            </a:r>
            <a:br>
              <a:rPr lang="en-US" sz="2600" b="1" dirty="0">
                <a:latin typeface="Century Gothic" panose="020B0502020202020204" pitchFamily="34" charset="0"/>
              </a:rPr>
            </a:br>
            <a:endParaRPr lang="en-US" sz="2600" b="1" dirty="0">
              <a:latin typeface="Century Gothic" panose="020B0502020202020204" pitchFamily="34" charset="0"/>
            </a:endParaRPr>
          </a:p>
          <a:p>
            <a:pPr marL="0" indent="0">
              <a:buNone/>
            </a:pPr>
            <a:r>
              <a:rPr lang="en-US" sz="2000" b="1" dirty="0">
                <a:latin typeface="Century Gothic" panose="020B0502020202020204" pitchFamily="34" charset="0"/>
              </a:rPr>
              <a:t>Jean Miller/Dean</a:t>
            </a:r>
          </a:p>
          <a:p>
            <a:pPr marL="0" indent="0">
              <a:buNone/>
            </a:pPr>
            <a:br>
              <a:rPr lang="en-US" sz="2000" b="1" dirty="0">
                <a:latin typeface="Century Gothic" panose="020B0502020202020204" pitchFamily="34" charset="0"/>
              </a:rPr>
            </a:br>
            <a:r>
              <a:rPr lang="en-US" sz="2000" b="1" dirty="0">
                <a:latin typeface="Century Gothic" panose="020B0502020202020204" pitchFamily="34" charset="0"/>
              </a:rPr>
              <a:t>Sara Semonis/Associate Dean</a:t>
            </a:r>
          </a:p>
          <a:p>
            <a:pPr marL="0" indent="0">
              <a:buNone/>
            </a:pPr>
            <a:br>
              <a:rPr lang="en-US" sz="2000" b="1" dirty="0">
                <a:latin typeface="Century Gothic" panose="020B0502020202020204" pitchFamily="34" charset="0"/>
              </a:rPr>
            </a:br>
            <a:r>
              <a:rPr lang="en-US" sz="2000" b="1" dirty="0">
                <a:latin typeface="Century Gothic" panose="020B0502020202020204" pitchFamily="34" charset="0"/>
              </a:rPr>
              <a:t>Janet Tulley/Assistant Dean</a:t>
            </a:r>
            <a:br>
              <a:rPr lang="en-US" sz="2000" b="1" dirty="0">
                <a:latin typeface="Century Gothic" panose="020B0502020202020204" pitchFamily="34" charset="0"/>
              </a:rPr>
            </a:br>
            <a:endParaRPr lang="en-US" sz="2000" b="1" dirty="0">
              <a:latin typeface="Century Gothic" panose="020B0502020202020204" pitchFamily="34" charset="0"/>
            </a:endParaRPr>
          </a:p>
          <a:p>
            <a:pPr marL="0" indent="0">
              <a:buNone/>
            </a:pPr>
            <a:r>
              <a:rPr lang="en-US" sz="2000" b="1" dirty="0">
                <a:latin typeface="Century Gothic" panose="020B0502020202020204" pitchFamily="34" charset="0"/>
              </a:rPr>
              <a:t>Kendra Paitz/Director, Senior Curator, University Galleries  </a:t>
            </a:r>
            <a:br>
              <a:rPr lang="en-US" sz="2000" dirty="0">
                <a:latin typeface="Century Gothic" panose="020B0502020202020204" pitchFamily="34" charset="0"/>
              </a:rPr>
            </a:br>
            <a:endParaRPr lang="en-US" sz="2000" dirty="0">
              <a:latin typeface="Century Gothic" panose="020B0502020202020204" pitchFamily="34" charset="0"/>
            </a:endParaRPr>
          </a:p>
          <a:p>
            <a:pPr marL="0" indent="0">
              <a:buNone/>
            </a:pPr>
            <a:r>
              <a:rPr lang="en-US" sz="2000" b="1" dirty="0">
                <a:latin typeface="Century Gothic" panose="020B0502020202020204" pitchFamily="34" charset="0"/>
              </a:rPr>
              <a:t>Nick Benson/Coordinator, Center for Performing Arts</a:t>
            </a:r>
          </a:p>
          <a:p>
            <a:pPr marL="0" indent="0">
              <a:buNone/>
            </a:pPr>
            <a:br>
              <a:rPr lang="en-US" sz="2000" b="1" dirty="0">
                <a:latin typeface="Century Gothic" panose="020B0502020202020204" pitchFamily="34" charset="0"/>
              </a:rPr>
            </a:br>
            <a:r>
              <a:rPr lang="en-US" sz="2000" b="1" dirty="0">
                <a:latin typeface="Century Gothic" panose="020B0502020202020204" pitchFamily="34" charset="0"/>
              </a:rPr>
              <a:t>Eric Yeager/Director, CFA-IT</a:t>
            </a:r>
            <a:br>
              <a:rPr lang="en-US" sz="2000" b="1" dirty="0">
                <a:latin typeface="Century Gothic" panose="020B0502020202020204" pitchFamily="34" charset="0"/>
              </a:rPr>
            </a:br>
            <a:endParaRPr lang="en-US" sz="2000" b="1" dirty="0">
              <a:latin typeface="Century Gothic" panose="020B0502020202020204" pitchFamily="34" charset="0"/>
            </a:endParaRPr>
          </a:p>
          <a:p>
            <a:pPr marL="0" indent="0">
              <a:buNone/>
            </a:pPr>
            <a:r>
              <a:rPr lang="en-US" sz="2000" b="1" dirty="0">
                <a:latin typeface="Century Gothic" panose="020B0502020202020204" pitchFamily="34" charset="0"/>
              </a:rPr>
              <a:t>Stephanie Kohl Ringle/Business and Communication  </a:t>
            </a:r>
            <a:br>
              <a:rPr lang="en-US" sz="2000" b="1" dirty="0">
                <a:latin typeface="Century Gothic" panose="020B0502020202020204" pitchFamily="34" charset="0"/>
              </a:rPr>
            </a:br>
            <a:r>
              <a:rPr lang="en-US" sz="2000" b="1" dirty="0">
                <a:latin typeface="Century Gothic" panose="020B0502020202020204" pitchFamily="34" charset="0"/>
              </a:rPr>
              <a:t>Associate</a:t>
            </a:r>
            <a:br>
              <a:rPr lang="en-US" sz="2000" b="1" dirty="0">
                <a:latin typeface="Century Gothic" panose="020B0502020202020204" pitchFamily="34" charset="0"/>
              </a:rPr>
            </a:br>
            <a:endParaRPr lang="en-US" sz="2000" b="1" dirty="0">
              <a:latin typeface="Century Gothic" panose="020B0502020202020204" pitchFamily="34" charset="0"/>
            </a:endParaRPr>
          </a:p>
          <a:p>
            <a:pPr marL="0" indent="0">
              <a:buNone/>
            </a:pPr>
            <a:r>
              <a:rPr lang="en-US" sz="2000" b="1" dirty="0">
                <a:latin typeface="Century Gothic" panose="020B0502020202020204" pitchFamily="34" charset="0"/>
              </a:rPr>
              <a:t>Vikkie Cossio/Budget Associate, CFA Dean’s Office</a:t>
            </a:r>
            <a:br>
              <a:rPr lang="en-US" sz="2000" b="1" dirty="0">
                <a:latin typeface="Century Gothic" panose="020B0502020202020204" pitchFamily="34" charset="0"/>
              </a:rPr>
            </a:br>
            <a:endParaRPr lang="en-US" sz="2000" b="1" dirty="0">
              <a:latin typeface="Century Gothic" panose="020B0502020202020204" pitchFamily="34" charset="0"/>
            </a:endParaRPr>
          </a:p>
          <a:p>
            <a:pPr marL="0" indent="0">
              <a:buNone/>
            </a:pPr>
            <a:r>
              <a:rPr lang="en-US" sz="2000" b="1" dirty="0">
                <a:latin typeface="Century Gothic" panose="020B0502020202020204" pitchFamily="34" charset="0"/>
              </a:rPr>
              <a:t>Molly McDonald/CFA Director of Development</a:t>
            </a:r>
          </a:p>
          <a:p>
            <a:pPr marL="0" indent="0">
              <a:buNone/>
            </a:pPr>
            <a:endParaRPr lang="en-US" sz="2000" dirty="0">
              <a:highlight>
                <a:srgbClr val="FFFF00"/>
              </a:highlight>
              <a:latin typeface="Georgia" panose="02040502050405020303" pitchFamily="18" charset="0"/>
            </a:endParaRPr>
          </a:p>
          <a:p>
            <a:pPr marL="0" indent="0">
              <a:buNone/>
            </a:pPr>
            <a:endParaRPr lang="en-US" sz="1200" dirty="0">
              <a:latin typeface="Georgia" panose="02040502050405020303" pitchFamily="18" charset="0"/>
            </a:endParaRPr>
          </a:p>
        </p:txBody>
      </p:sp>
      <p:sp>
        <p:nvSpPr>
          <p:cNvPr id="7" name="Content Placeholder 6">
            <a:extLst>
              <a:ext uri="{FF2B5EF4-FFF2-40B4-BE49-F238E27FC236}">
                <a16:creationId xmlns:a16="http://schemas.microsoft.com/office/drawing/2014/main" id="{0CDF9DB5-9F77-4BE3-AD6D-604334FF4A16}"/>
              </a:ext>
            </a:extLst>
          </p:cNvPr>
          <p:cNvSpPr>
            <a:spLocks noGrp="1"/>
          </p:cNvSpPr>
          <p:nvPr>
            <p:ph sz="half" idx="2"/>
          </p:nvPr>
        </p:nvSpPr>
        <p:spPr/>
        <p:txBody>
          <a:bodyPr>
            <a:normAutofit fontScale="70000" lnSpcReduction="20000"/>
          </a:bodyPr>
          <a:lstStyle/>
          <a:p>
            <a:pPr marL="0" indent="0">
              <a:buNone/>
            </a:pPr>
            <a:r>
              <a:rPr lang="en-US" sz="2900" b="1" u="sng" dirty="0">
                <a:solidFill>
                  <a:srgbClr val="A40000"/>
                </a:solidFill>
                <a:latin typeface="Century Gothic" panose="020B0502020202020204" pitchFamily="34" charset="0"/>
              </a:rPr>
              <a:t>Academic Units</a:t>
            </a:r>
          </a:p>
          <a:p>
            <a:pPr marL="0" indent="0">
              <a:buNone/>
            </a:pPr>
            <a:endParaRPr lang="en-US" sz="2000" dirty="0">
              <a:latin typeface="Century Gothic" panose="020B0502020202020204" pitchFamily="34" charset="0"/>
            </a:endParaRPr>
          </a:p>
          <a:p>
            <a:pPr marL="0" indent="0">
              <a:buNone/>
            </a:pPr>
            <a:r>
              <a:rPr lang="en-US" sz="2000" b="1" dirty="0">
                <a:latin typeface="Century Gothic" panose="020B0502020202020204" pitchFamily="34" charset="0"/>
              </a:rPr>
              <a:t>Michael Wille/Director, School of Art</a:t>
            </a:r>
            <a:br>
              <a:rPr lang="en-US" sz="2000" b="1" dirty="0">
                <a:latin typeface="Century Gothic" panose="020B0502020202020204" pitchFamily="34" charset="0"/>
              </a:rPr>
            </a:br>
            <a:endParaRPr lang="en-US" sz="2000" b="1" dirty="0">
              <a:latin typeface="Century Gothic" panose="020B0502020202020204" pitchFamily="34" charset="0"/>
            </a:endParaRPr>
          </a:p>
          <a:p>
            <a:pPr marL="0" indent="0">
              <a:buNone/>
            </a:pPr>
            <a:endParaRPr lang="en-US" sz="2000" b="1" dirty="0">
              <a:latin typeface="Century Gothic" panose="020B0502020202020204" pitchFamily="34" charset="0"/>
            </a:endParaRPr>
          </a:p>
          <a:p>
            <a:pPr marL="0" indent="0">
              <a:buNone/>
            </a:pPr>
            <a:r>
              <a:rPr lang="en-US" sz="2000" b="1" dirty="0">
                <a:latin typeface="Century Gothic" panose="020B0502020202020204" pitchFamily="34" charset="0"/>
              </a:rPr>
              <a:t>Stephen Parsons/Director, School of Music</a:t>
            </a:r>
            <a:br>
              <a:rPr lang="en-US" sz="2000" b="1" dirty="0">
                <a:latin typeface="Century Gothic" panose="020B0502020202020204" pitchFamily="34" charset="0"/>
              </a:rPr>
            </a:br>
            <a:endParaRPr lang="en-US" sz="2000" b="1" dirty="0">
              <a:latin typeface="Century Gothic" panose="020B0502020202020204" pitchFamily="34" charset="0"/>
            </a:endParaRPr>
          </a:p>
          <a:p>
            <a:pPr marL="0" indent="0">
              <a:buNone/>
            </a:pPr>
            <a:br>
              <a:rPr lang="en-US" sz="2000" b="1" dirty="0">
                <a:latin typeface="Century Gothic" panose="020B0502020202020204" pitchFamily="34" charset="0"/>
              </a:rPr>
            </a:br>
            <a:br>
              <a:rPr lang="en-US" sz="2000" b="1" dirty="0">
                <a:latin typeface="Century Gothic" panose="020B0502020202020204" pitchFamily="34" charset="0"/>
              </a:rPr>
            </a:br>
            <a:r>
              <a:rPr lang="en-US" sz="2000" b="1" dirty="0">
                <a:latin typeface="Century Gothic" panose="020B0502020202020204" pitchFamily="34" charset="0"/>
              </a:rPr>
              <a:t>Janet Wilson/Director, School of Theatre and Dance</a:t>
            </a:r>
            <a:br>
              <a:rPr lang="en-US" sz="2000" b="1" dirty="0">
                <a:latin typeface="Century Gothic" panose="020B0502020202020204" pitchFamily="34" charset="0"/>
              </a:rPr>
            </a:br>
            <a:endParaRPr lang="en-US" sz="2000" b="1" dirty="0">
              <a:latin typeface="Century Gothic" panose="020B0502020202020204" pitchFamily="34" charset="0"/>
            </a:endParaRPr>
          </a:p>
          <a:p>
            <a:pPr marL="0" indent="0">
              <a:buNone/>
            </a:pPr>
            <a:endParaRPr lang="en-US" sz="2000" b="1" dirty="0">
              <a:latin typeface="Century Gothic" panose="020B0502020202020204" pitchFamily="34" charset="0"/>
            </a:endParaRPr>
          </a:p>
          <a:p>
            <a:pPr marL="0" indent="0">
              <a:buNone/>
            </a:pPr>
            <a:r>
              <a:rPr lang="en-US" sz="2000" b="1" dirty="0">
                <a:latin typeface="Century Gothic" panose="020B0502020202020204" pitchFamily="34" charset="0"/>
              </a:rPr>
              <a:t>Aaron Paolucci/Director, Arts Technology Program</a:t>
            </a:r>
            <a:br>
              <a:rPr lang="en-US" sz="2000" dirty="0">
                <a:latin typeface="Georgia" panose="02040502050405020303" pitchFamily="18" charset="0"/>
              </a:rPr>
            </a:br>
            <a:endParaRPr lang="en-US" sz="2000" dirty="0"/>
          </a:p>
        </p:txBody>
      </p:sp>
    </p:spTree>
    <p:extLst>
      <p:ext uri="{BB962C8B-B14F-4D97-AF65-F5344CB8AC3E}">
        <p14:creationId xmlns:p14="http://schemas.microsoft.com/office/powerpoint/2010/main" val="1585762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2CA59-2E6E-429B-8A36-FC67C072A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2" name="Title 1">
            <a:extLst>
              <a:ext uri="{FF2B5EF4-FFF2-40B4-BE49-F238E27FC236}">
                <a16:creationId xmlns:a16="http://schemas.microsoft.com/office/drawing/2014/main" id="{8E283505-AA7B-4FA0-B53B-9AA0D723FA32}"/>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FY19 Faculty Recognition</a:t>
            </a:r>
          </a:p>
        </p:txBody>
      </p:sp>
      <p:sp>
        <p:nvSpPr>
          <p:cNvPr id="3" name="Content Placeholder 2">
            <a:extLst>
              <a:ext uri="{FF2B5EF4-FFF2-40B4-BE49-F238E27FC236}">
                <a16:creationId xmlns:a16="http://schemas.microsoft.com/office/drawing/2014/main" id="{C8A7407E-56A7-43EA-9C79-88C9FA03AFFC}"/>
              </a:ext>
            </a:extLst>
          </p:cNvPr>
          <p:cNvSpPr>
            <a:spLocks noGrp="1"/>
          </p:cNvSpPr>
          <p:nvPr>
            <p:ph idx="1"/>
          </p:nvPr>
        </p:nvSpPr>
        <p:spPr/>
        <p:txBody>
          <a:bodyPr>
            <a:normAutofit fontScale="85000" lnSpcReduction="20000"/>
          </a:bodyPr>
          <a:lstStyle/>
          <a:p>
            <a:r>
              <a:rPr lang="en-US" sz="2400" dirty="0"/>
              <a:t>Professor of Music David Collier was named an ISU University Professor</a:t>
            </a:r>
          </a:p>
          <a:p>
            <a:r>
              <a:rPr lang="en-US" sz="2400" dirty="0"/>
              <a:t>Instructional Assistant Professor of Music Mark Grizzard received the Outstanding University Teacher Award</a:t>
            </a:r>
          </a:p>
          <a:p>
            <a:r>
              <a:rPr lang="en-US" sz="2400" dirty="0"/>
              <a:t>Professor Of Music Adrianna Ransom received the Outstanding University Service Award</a:t>
            </a:r>
          </a:p>
          <a:p>
            <a:r>
              <a:rPr lang="en-US" sz="2400" dirty="0"/>
              <a:t>Assistant Professor in Arts Technology Kristin Carlson received a University Service Initiative Award</a:t>
            </a:r>
          </a:p>
          <a:p>
            <a:r>
              <a:rPr lang="en-US" sz="2400" dirty="0"/>
              <a:t>School of Art Professor Claire Lieberman received the Outstanding University Creative Activity Award</a:t>
            </a:r>
          </a:p>
          <a:p>
            <a:r>
              <a:rPr lang="en-US" sz="2400" dirty="0"/>
              <a:t>School of Theatre and Dance Assistant Professor Dan Ozminkowski received the University Creative Initiative Award</a:t>
            </a:r>
          </a:p>
          <a:p>
            <a:r>
              <a:rPr lang="en-US" sz="2400" dirty="0"/>
              <a:t>School of Music Associate Professor and composer Carl Schimmel received a 2018 Guggenheim Fellowship, honoring exceptional scholars-writers-scientists</a:t>
            </a:r>
          </a:p>
          <a:p>
            <a:r>
              <a:rPr lang="en-US" sz="2400" dirty="0"/>
              <a:t>School of Theatre and Dance Directing graduate student, Enrico Spada, was awarded the Outstanding Graduate Student Teaching Award -Level I Master’s </a:t>
            </a:r>
          </a:p>
          <a:p>
            <a:endParaRPr lang="en-US" dirty="0"/>
          </a:p>
        </p:txBody>
      </p:sp>
    </p:spTree>
    <p:extLst>
      <p:ext uri="{BB962C8B-B14F-4D97-AF65-F5344CB8AC3E}">
        <p14:creationId xmlns:p14="http://schemas.microsoft.com/office/powerpoint/2010/main" val="3077303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24000">
              <a:schemeClr val="bg1"/>
            </a:gs>
            <a:gs pos="83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211DE8-6008-42DB-95D7-5D3CDA5CB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25869"/>
            <a:ext cx="4283834" cy="4283834"/>
          </a:xfrm>
          <a:prstGeom prst="rect">
            <a:avLst/>
          </a:prstGeom>
        </p:spPr>
      </p:pic>
      <p:sp>
        <p:nvSpPr>
          <p:cNvPr id="11" name="Title 10">
            <a:extLst>
              <a:ext uri="{FF2B5EF4-FFF2-40B4-BE49-F238E27FC236}">
                <a16:creationId xmlns:a16="http://schemas.microsoft.com/office/drawing/2014/main" id="{92E30CE4-5F70-4DFE-93E5-3860DAC16BF4}"/>
              </a:ext>
            </a:extLst>
          </p:cNvPr>
          <p:cNvSpPr>
            <a:spLocks noGrp="1"/>
          </p:cNvSpPr>
          <p:nvPr>
            <p:ph type="title"/>
          </p:nvPr>
        </p:nvSpPr>
        <p:spPr/>
        <p:txBody>
          <a:bodyPr>
            <a:normAutofit/>
          </a:bodyPr>
          <a:lstStyle/>
          <a:p>
            <a:pPr algn="ctr"/>
            <a:r>
              <a:rPr lang="en-US" sz="3600" b="1" dirty="0">
                <a:solidFill>
                  <a:srgbClr val="A40000"/>
                </a:solidFill>
                <a:latin typeface="Century Gothic" panose="020B0502020202020204" pitchFamily="34" charset="0"/>
              </a:rPr>
              <a:t>International Programs</a:t>
            </a:r>
          </a:p>
        </p:txBody>
      </p:sp>
      <p:pic>
        <p:nvPicPr>
          <p:cNvPr id="12" name="Picture 11">
            <a:extLst>
              <a:ext uri="{FF2B5EF4-FFF2-40B4-BE49-F238E27FC236}">
                <a16:creationId xmlns:a16="http://schemas.microsoft.com/office/drawing/2014/main" id="{BF1D27BF-2509-478D-A5E5-39251594EA9B}"/>
              </a:ext>
            </a:extLst>
          </p:cNvPr>
          <p:cNvPicPr>
            <a:picLocks noChangeAspect="1"/>
          </p:cNvPicPr>
          <p:nvPr/>
        </p:nvPicPr>
        <p:blipFill>
          <a:blip r:embed="rId3"/>
          <a:stretch>
            <a:fillRect/>
          </a:stretch>
        </p:blipFill>
        <p:spPr>
          <a:xfrm>
            <a:off x="5618376" y="1925869"/>
            <a:ext cx="5727762" cy="4295822"/>
          </a:xfrm>
          <a:prstGeom prst="rect">
            <a:avLst/>
          </a:prstGeom>
        </p:spPr>
      </p:pic>
    </p:spTree>
    <p:extLst>
      <p:ext uri="{BB962C8B-B14F-4D97-AF65-F5344CB8AC3E}">
        <p14:creationId xmlns:p14="http://schemas.microsoft.com/office/powerpoint/2010/main" val="867422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18000">
              <a:schemeClr val="bg1"/>
            </a:gs>
            <a:gs pos="83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31EC3-91D7-4CE5-95D9-13BA9E116980}"/>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Summer Study and Teaching Abroad</a:t>
            </a:r>
          </a:p>
        </p:txBody>
      </p:sp>
      <p:sp>
        <p:nvSpPr>
          <p:cNvPr id="7" name="Text Placeholder 6">
            <a:extLst>
              <a:ext uri="{FF2B5EF4-FFF2-40B4-BE49-F238E27FC236}">
                <a16:creationId xmlns:a16="http://schemas.microsoft.com/office/drawing/2014/main" id="{D8F44540-AA27-47C3-95BB-94E542575EFD}"/>
              </a:ext>
            </a:extLst>
          </p:cNvPr>
          <p:cNvSpPr>
            <a:spLocks noGrp="1"/>
          </p:cNvSpPr>
          <p:nvPr>
            <p:ph type="body" idx="1"/>
          </p:nvPr>
        </p:nvSpPr>
        <p:spPr>
          <a:xfrm>
            <a:off x="1336233" y="1681163"/>
            <a:ext cx="5157787" cy="823912"/>
          </a:xfrm>
        </p:spPr>
        <p:txBody>
          <a:bodyPr>
            <a:normAutofit/>
          </a:bodyPr>
          <a:lstStyle/>
          <a:p>
            <a:r>
              <a:rPr lang="en-US" sz="2800" dirty="0"/>
              <a:t>   Summer 2018</a:t>
            </a:r>
          </a:p>
        </p:txBody>
      </p:sp>
      <p:graphicFrame>
        <p:nvGraphicFramePr>
          <p:cNvPr id="5" name="Content Placeholder 4">
            <a:extLst>
              <a:ext uri="{FF2B5EF4-FFF2-40B4-BE49-F238E27FC236}">
                <a16:creationId xmlns:a16="http://schemas.microsoft.com/office/drawing/2014/main" id="{44E51C07-A5A6-47EE-8B0C-BDF4ECC45542}"/>
              </a:ext>
            </a:extLst>
          </p:cNvPr>
          <p:cNvGraphicFramePr>
            <a:graphicFrameLocks noGrp="1"/>
          </p:cNvGraphicFramePr>
          <p:nvPr>
            <p:ph sz="half" idx="2"/>
            <p:extLst>
              <p:ext uri="{D42A27DB-BD31-4B8C-83A1-F6EECF244321}">
                <p14:modId xmlns:p14="http://schemas.microsoft.com/office/powerpoint/2010/main" val="434723593"/>
              </p:ext>
            </p:extLst>
          </p:nvPr>
        </p:nvGraphicFramePr>
        <p:xfrm>
          <a:off x="1336233" y="3006726"/>
          <a:ext cx="2766430" cy="275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Placeholder 7">
            <a:extLst>
              <a:ext uri="{FF2B5EF4-FFF2-40B4-BE49-F238E27FC236}">
                <a16:creationId xmlns:a16="http://schemas.microsoft.com/office/drawing/2014/main" id="{91D38161-5BC9-435E-BD3B-F19A09D3A67B}"/>
              </a:ext>
            </a:extLst>
          </p:cNvPr>
          <p:cNvSpPr>
            <a:spLocks noGrp="1"/>
          </p:cNvSpPr>
          <p:nvPr>
            <p:ph type="body" sz="quarter" idx="3"/>
          </p:nvPr>
        </p:nvSpPr>
        <p:spPr>
          <a:xfrm>
            <a:off x="5672579" y="1690688"/>
            <a:ext cx="5183188" cy="823912"/>
          </a:xfrm>
        </p:spPr>
        <p:txBody>
          <a:bodyPr>
            <a:normAutofit/>
          </a:bodyPr>
          <a:lstStyle/>
          <a:p>
            <a:r>
              <a:rPr lang="en-US" sz="2800" dirty="0"/>
              <a:t>                   Summer 2019</a:t>
            </a:r>
          </a:p>
        </p:txBody>
      </p:sp>
      <p:graphicFrame>
        <p:nvGraphicFramePr>
          <p:cNvPr id="6" name="Content Placeholder 5">
            <a:extLst>
              <a:ext uri="{FF2B5EF4-FFF2-40B4-BE49-F238E27FC236}">
                <a16:creationId xmlns:a16="http://schemas.microsoft.com/office/drawing/2014/main" id="{C7683C82-DF31-4633-B2C7-9D735694D4B7}"/>
              </a:ext>
            </a:extLst>
          </p:cNvPr>
          <p:cNvGraphicFramePr>
            <a:graphicFrameLocks noGrp="1"/>
          </p:cNvGraphicFramePr>
          <p:nvPr>
            <p:ph sz="quarter" idx="4"/>
            <p:extLst/>
          </p:nvPr>
        </p:nvGraphicFramePr>
        <p:xfrm>
          <a:off x="5502896" y="2505075"/>
          <a:ext cx="5762135"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94565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24000">
              <a:schemeClr val="bg1"/>
            </a:gs>
            <a:gs pos="83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E2D5E-AC99-4252-85CC-B30DFFB397A5}"/>
              </a:ext>
            </a:extLst>
          </p:cNvPr>
          <p:cNvSpPr>
            <a:spLocks noGrp="1"/>
          </p:cNvSpPr>
          <p:nvPr>
            <p:ph type="title"/>
          </p:nvPr>
        </p:nvSpPr>
        <p:spPr>
          <a:xfrm>
            <a:off x="839788" y="457199"/>
            <a:ext cx="3932237" cy="1051089"/>
          </a:xfrm>
        </p:spPr>
        <p:txBody>
          <a:bodyPr>
            <a:normAutofit/>
          </a:bodyPr>
          <a:lstStyle/>
          <a:p>
            <a:r>
              <a:rPr lang="en-US" b="1" dirty="0">
                <a:solidFill>
                  <a:srgbClr val="A40000"/>
                </a:solidFill>
                <a:latin typeface="Century Gothic" panose="020B0502020202020204" pitchFamily="34" charset="0"/>
              </a:rPr>
              <a:t>International</a:t>
            </a:r>
          </a:p>
        </p:txBody>
      </p:sp>
      <p:pic>
        <p:nvPicPr>
          <p:cNvPr id="9" name="Picture Placeholder 8">
            <a:extLst>
              <a:ext uri="{FF2B5EF4-FFF2-40B4-BE49-F238E27FC236}">
                <a16:creationId xmlns:a16="http://schemas.microsoft.com/office/drawing/2014/main" id="{0BFA776D-5101-49F3-B59B-27EEAD76EDF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5265345" y="1222621"/>
            <a:ext cx="6172200" cy="4873625"/>
          </a:xfrm>
          <a:prstGeom prst="rect">
            <a:avLst/>
          </a:prstGeom>
          <a:ln>
            <a:noFill/>
          </a:ln>
          <a:effectLst>
            <a:glow rad="139700">
              <a:schemeClr val="accent3">
                <a:satMod val="175000"/>
                <a:alpha val="40000"/>
              </a:schemeClr>
            </a:glow>
            <a:outerShdw blurRad="190500" algn="tl" rotWithShape="0">
              <a:srgbClr val="000000">
                <a:alpha val="70000"/>
              </a:srgbClr>
            </a:outerShdw>
          </a:effectLst>
        </p:spPr>
      </p:pic>
      <p:sp>
        <p:nvSpPr>
          <p:cNvPr id="7" name="Text Placeholder 6">
            <a:extLst>
              <a:ext uri="{FF2B5EF4-FFF2-40B4-BE49-F238E27FC236}">
                <a16:creationId xmlns:a16="http://schemas.microsoft.com/office/drawing/2014/main" id="{AF68FCA5-EB6F-4ADC-A194-E0E35272DE7C}"/>
              </a:ext>
            </a:extLst>
          </p:cNvPr>
          <p:cNvSpPr>
            <a:spLocks noGrp="1"/>
          </p:cNvSpPr>
          <p:nvPr>
            <p:ph type="body" sz="half" idx="2"/>
          </p:nvPr>
        </p:nvSpPr>
        <p:spPr>
          <a:xfrm>
            <a:off x="839788" y="1828800"/>
            <a:ext cx="3932237" cy="4267446"/>
          </a:xfrm>
        </p:spPr>
        <p:txBody>
          <a:bodyPr>
            <a:noAutofit/>
          </a:bodyPr>
          <a:lstStyle/>
          <a:p>
            <a:pPr marL="285750" indent="-285750">
              <a:buFont typeface="Arial" panose="020B0604020202020204" pitchFamily="34" charset="0"/>
              <a:buChar char="•"/>
            </a:pPr>
            <a:r>
              <a:rPr lang="en-US" sz="2400" dirty="0"/>
              <a:t>Two faculty members and two students from the School of Art taught at </a:t>
            </a:r>
            <a:r>
              <a:rPr lang="en-US" sz="2400" dirty="0" err="1"/>
              <a:t>Tianhua</a:t>
            </a:r>
            <a:r>
              <a:rPr lang="en-US" sz="2400" dirty="0"/>
              <a:t> College in Shanghai in December 2018</a:t>
            </a:r>
          </a:p>
          <a:p>
            <a:pPr marL="285750" indent="-285750">
              <a:buFont typeface="Arial" panose="020B0604020202020204" pitchFamily="34" charset="0"/>
              <a:buChar char="•"/>
            </a:pPr>
            <a:r>
              <a:rPr lang="en-US" sz="2400" dirty="0"/>
              <a:t>In April 2019 Michael Wille and Jeff </a:t>
            </a:r>
            <a:r>
              <a:rPr lang="en-US" sz="2400" dirty="0" err="1"/>
              <a:t>Mavros</a:t>
            </a:r>
            <a:r>
              <a:rPr lang="en-US" sz="2400" dirty="0"/>
              <a:t> will travel to </a:t>
            </a:r>
            <a:r>
              <a:rPr lang="en-US" sz="2400" dirty="0" err="1"/>
              <a:t>Tianhua</a:t>
            </a:r>
            <a:r>
              <a:rPr lang="en-US" sz="2400" dirty="0"/>
              <a:t> College to introduce 3 + 1 Art students to ISU campus resources in preparation for transferring in summer 2020 </a:t>
            </a:r>
          </a:p>
        </p:txBody>
      </p:sp>
    </p:spTree>
    <p:extLst>
      <p:ext uri="{BB962C8B-B14F-4D97-AF65-F5344CB8AC3E}">
        <p14:creationId xmlns:p14="http://schemas.microsoft.com/office/powerpoint/2010/main" val="1674133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19000">
              <a:schemeClr val="bg1"/>
            </a:gs>
            <a:gs pos="83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210490-B6B5-4FF3-BA16-38A0C6E08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pic>
        <p:nvPicPr>
          <p:cNvPr id="3" name="Picture 2">
            <a:extLst>
              <a:ext uri="{FF2B5EF4-FFF2-40B4-BE49-F238E27FC236}">
                <a16:creationId xmlns:a16="http://schemas.microsoft.com/office/drawing/2014/main" id="{B228950B-7450-453F-8610-49A5D1F05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29" y="1687909"/>
            <a:ext cx="5907990" cy="3943897"/>
          </a:xfrm>
          <a:prstGeom prst="rect">
            <a:avLst/>
          </a:prstGeom>
          <a:ln>
            <a:noFill/>
          </a:ln>
          <a:effectLst>
            <a:glow rad="139700">
              <a:schemeClr val="accent3">
                <a:satMod val="175000"/>
                <a:alpha val="40000"/>
              </a:schemeClr>
            </a:glow>
            <a:outerShdw blurRad="190500" algn="tl" rotWithShape="0">
              <a:srgbClr val="000000">
                <a:alpha val="70000"/>
              </a:srgbClr>
            </a:outerShdw>
          </a:effectLst>
        </p:spPr>
      </p:pic>
      <p:sp>
        <p:nvSpPr>
          <p:cNvPr id="2" name="TextBox 1">
            <a:extLst>
              <a:ext uri="{FF2B5EF4-FFF2-40B4-BE49-F238E27FC236}">
                <a16:creationId xmlns:a16="http://schemas.microsoft.com/office/drawing/2014/main" id="{6CFE99FF-0E9B-4109-9C42-8140CBA48A63}"/>
              </a:ext>
            </a:extLst>
          </p:cNvPr>
          <p:cNvSpPr txBox="1"/>
          <p:nvPr/>
        </p:nvSpPr>
        <p:spPr>
          <a:xfrm>
            <a:off x="7371761" y="1569155"/>
            <a:ext cx="4213782"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t>Professor of Piano Geoffrey Duce will teach at Southwest University (SWU) in summer of 2019</a:t>
            </a:r>
            <a:br>
              <a:rPr lang="en-US" sz="2400" dirty="0"/>
            </a:br>
            <a:endParaRPr lang="en-US" sz="2400" dirty="0"/>
          </a:p>
          <a:p>
            <a:pPr marL="285750" indent="-285750">
              <a:buFont typeface="Arial" panose="020B0604020202020204" pitchFamily="34" charset="0"/>
              <a:buChar char="•"/>
            </a:pPr>
            <a:r>
              <a:rPr lang="en-US" sz="2400" dirty="0"/>
              <a:t>The School of Art is targeting summer 2020 for the second M.F.A. student and faculty travel/exhibition to SWU </a:t>
            </a:r>
            <a:br>
              <a:rPr lang="en-US" sz="2400" dirty="0"/>
            </a:br>
            <a:r>
              <a:rPr lang="en-US" sz="2400" dirty="0"/>
              <a:t>in Chongqing, China </a:t>
            </a:r>
          </a:p>
          <a:p>
            <a:endParaRPr lang="en-US" dirty="0"/>
          </a:p>
        </p:txBody>
      </p:sp>
      <p:sp>
        <p:nvSpPr>
          <p:cNvPr id="4" name="TextBox 3">
            <a:extLst>
              <a:ext uri="{FF2B5EF4-FFF2-40B4-BE49-F238E27FC236}">
                <a16:creationId xmlns:a16="http://schemas.microsoft.com/office/drawing/2014/main" id="{6469EA41-71B6-493A-B9CA-11EE1A0A9F71}"/>
              </a:ext>
            </a:extLst>
          </p:cNvPr>
          <p:cNvSpPr txBox="1"/>
          <p:nvPr/>
        </p:nvSpPr>
        <p:spPr>
          <a:xfrm>
            <a:off x="743586" y="838986"/>
            <a:ext cx="6628175" cy="1631216"/>
          </a:xfrm>
          <a:prstGeom prst="rect">
            <a:avLst/>
          </a:prstGeom>
          <a:noFill/>
        </p:spPr>
        <p:txBody>
          <a:bodyPr wrap="square" rtlCol="0">
            <a:spAutoFit/>
          </a:bodyPr>
          <a:lstStyle/>
          <a:p>
            <a:r>
              <a:rPr lang="en-US" sz="3200" b="1" dirty="0">
                <a:solidFill>
                  <a:srgbClr val="A40000"/>
                </a:solidFill>
                <a:latin typeface="Century Gothic" panose="020B0502020202020204" pitchFamily="34" charset="0"/>
              </a:rPr>
              <a:t>International</a:t>
            </a:r>
          </a:p>
          <a:p>
            <a:endParaRPr lang="en-US" sz="3200" b="1" dirty="0">
              <a:solidFill>
                <a:srgbClr val="A40000"/>
              </a:solidFill>
              <a:latin typeface="Century Gothic" panose="020B0502020202020204" pitchFamily="34" charset="0"/>
            </a:endParaRPr>
          </a:p>
          <a:p>
            <a:endParaRPr lang="en-US" sz="3600" dirty="0">
              <a:solidFill>
                <a:srgbClr val="A40000"/>
              </a:solidFill>
            </a:endParaRPr>
          </a:p>
        </p:txBody>
      </p:sp>
    </p:spTree>
    <p:extLst>
      <p:ext uri="{BB962C8B-B14F-4D97-AF65-F5344CB8AC3E}">
        <p14:creationId xmlns:p14="http://schemas.microsoft.com/office/powerpoint/2010/main" val="2997726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21000">
              <a:schemeClr val="bg1"/>
            </a:gs>
            <a:gs pos="83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D01378-C293-4C7B-BC5C-A126E41F02F7}"/>
              </a:ext>
            </a:extLst>
          </p:cNvPr>
          <p:cNvSpPr>
            <a:spLocks noGrp="1"/>
          </p:cNvSpPr>
          <p:nvPr>
            <p:ph type="title"/>
          </p:nvPr>
        </p:nvSpPr>
        <p:spPr>
          <a:xfrm>
            <a:off x="838200" y="365125"/>
            <a:ext cx="10515600" cy="1322273"/>
          </a:xfrm>
        </p:spPr>
        <p:txBody>
          <a:bodyPr>
            <a:normAutofit/>
          </a:bodyPr>
          <a:lstStyle/>
          <a:p>
            <a:r>
              <a:rPr lang="en-US" sz="3200" b="1" dirty="0">
                <a:solidFill>
                  <a:srgbClr val="A40000"/>
                </a:solidFill>
                <a:latin typeface="Century Gothic" panose="020B0502020202020204" pitchFamily="34" charset="0"/>
              </a:rPr>
              <a:t>FY19 University Advancement</a:t>
            </a:r>
          </a:p>
        </p:txBody>
      </p:sp>
      <p:pic>
        <p:nvPicPr>
          <p:cNvPr id="10" name="Content Placeholder 9">
            <a:extLst>
              <a:ext uri="{FF2B5EF4-FFF2-40B4-BE49-F238E27FC236}">
                <a16:creationId xmlns:a16="http://schemas.microsoft.com/office/drawing/2014/main" id="{2D6D87D7-F5FE-4028-BED7-D754A3E6D7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5679" y="1602557"/>
            <a:ext cx="5807675" cy="38775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90B583A1-CB01-4E75-B074-1D3A4ACAFDFA}"/>
              </a:ext>
            </a:extLst>
          </p:cNvPr>
          <p:cNvSpPr txBox="1"/>
          <p:nvPr/>
        </p:nvSpPr>
        <p:spPr>
          <a:xfrm>
            <a:off x="838200" y="1687398"/>
            <a:ext cx="4506012"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Gifts for scholarships and awards, student and faculty international travel, equipment, and project grants were given, as well as collections of artworks and a Steinway D concert grand piano</a:t>
            </a:r>
            <a:br>
              <a:rPr lang="en-US" sz="2400" dirty="0"/>
            </a:br>
            <a:endParaRPr lang="en-US" sz="2400" dirty="0"/>
          </a:p>
          <a:p>
            <a:pPr marL="342900" indent="-342900">
              <a:buFont typeface="Arial" panose="020B0604020202020204" pitchFamily="34" charset="0"/>
              <a:buChar char="•"/>
            </a:pPr>
            <a:r>
              <a:rPr lang="en-US" sz="2400" dirty="0"/>
              <a:t>As of March 2019 the College of Fine Arts has met </a:t>
            </a:r>
            <a:r>
              <a:rPr lang="en-US" sz="2400" b="1" dirty="0">
                <a:solidFill>
                  <a:srgbClr val="A40000"/>
                </a:solidFill>
              </a:rPr>
              <a:t>$11 million </a:t>
            </a:r>
            <a:r>
              <a:rPr lang="en-US" sz="2400" dirty="0"/>
              <a:t>of its $12.5 million goal </a:t>
            </a:r>
          </a:p>
        </p:txBody>
      </p:sp>
      <p:sp>
        <p:nvSpPr>
          <p:cNvPr id="2" name="Scroll: Horizontal 1">
            <a:extLst>
              <a:ext uri="{FF2B5EF4-FFF2-40B4-BE49-F238E27FC236}">
                <a16:creationId xmlns:a16="http://schemas.microsoft.com/office/drawing/2014/main" id="{11B18785-5CC8-4768-892F-7DF559F7FA26}"/>
              </a:ext>
            </a:extLst>
          </p:cNvPr>
          <p:cNvSpPr/>
          <p:nvPr/>
        </p:nvSpPr>
        <p:spPr>
          <a:xfrm rot="20516338">
            <a:off x="7252103" y="4790513"/>
            <a:ext cx="3298763" cy="1379269"/>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A40000"/>
                </a:solidFill>
                <a:effectLst>
                  <a:outerShdw blurRad="38100" dist="38100" dir="2700000" algn="tl">
                    <a:srgbClr val="000000">
                      <a:alpha val="43137"/>
                    </a:srgbClr>
                  </a:outerShdw>
                </a:effectLst>
              </a:rPr>
              <a:t>Redbirds Rising!</a:t>
            </a:r>
          </a:p>
        </p:txBody>
      </p:sp>
    </p:spTree>
    <p:extLst>
      <p:ext uri="{BB962C8B-B14F-4D97-AF65-F5344CB8AC3E}">
        <p14:creationId xmlns:p14="http://schemas.microsoft.com/office/powerpoint/2010/main" val="3537635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78DECF-9984-4662-9A5D-3D22D9C0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2" name="Title 1">
            <a:extLst>
              <a:ext uri="{FF2B5EF4-FFF2-40B4-BE49-F238E27FC236}">
                <a16:creationId xmlns:a16="http://schemas.microsoft.com/office/drawing/2014/main" id="{132BF2A0-42E6-42EC-8CE3-AC0166B103B2}"/>
              </a:ext>
            </a:extLst>
          </p:cNvPr>
          <p:cNvSpPr>
            <a:spLocks noGrp="1"/>
          </p:cNvSpPr>
          <p:nvPr>
            <p:ph type="title"/>
          </p:nvPr>
        </p:nvSpPr>
        <p:spPr/>
        <p:txBody>
          <a:bodyPr>
            <a:normAutofit/>
          </a:bodyPr>
          <a:lstStyle/>
          <a:p>
            <a:r>
              <a:rPr lang="en-US" sz="3200" b="1" dirty="0">
                <a:solidFill>
                  <a:srgbClr val="A40000"/>
                </a:solidFill>
                <a:latin typeface="Century Gothic" panose="020B0502020202020204" pitchFamily="34" charset="0"/>
              </a:rPr>
              <a:t>FY20 Planning</a:t>
            </a:r>
          </a:p>
        </p:txBody>
      </p:sp>
      <p:sp>
        <p:nvSpPr>
          <p:cNvPr id="3" name="Content Placeholder 2">
            <a:extLst>
              <a:ext uri="{FF2B5EF4-FFF2-40B4-BE49-F238E27FC236}">
                <a16:creationId xmlns:a16="http://schemas.microsoft.com/office/drawing/2014/main" id="{2C26A83D-28FB-4049-B689-82488591316B}"/>
              </a:ext>
            </a:extLst>
          </p:cNvPr>
          <p:cNvSpPr>
            <a:spLocks noGrp="1"/>
          </p:cNvSpPr>
          <p:nvPr>
            <p:ph idx="1"/>
          </p:nvPr>
        </p:nvSpPr>
        <p:spPr/>
        <p:txBody>
          <a:bodyPr>
            <a:normAutofit fontScale="85000" lnSpcReduction="10000"/>
          </a:bodyPr>
          <a:lstStyle/>
          <a:p>
            <a:pPr marL="514350" indent="-514350">
              <a:buFont typeface="+mj-lt"/>
              <a:buAutoNum type="arabicParenR"/>
            </a:pPr>
            <a:r>
              <a:rPr lang="en-US" dirty="0"/>
              <a:t>Grow College of Fine Arts Enrollment by 100 students</a:t>
            </a:r>
          </a:p>
          <a:p>
            <a:pPr marL="514350" indent="-514350">
              <a:buFont typeface="+mj-lt"/>
              <a:buAutoNum type="arabicParenR"/>
            </a:pPr>
            <a:r>
              <a:rPr lang="en-US" dirty="0"/>
              <a:t>Work with Facilities Planning and Construction on $3M and $9.6M projects</a:t>
            </a:r>
          </a:p>
          <a:p>
            <a:pPr marL="514350" indent="-514350">
              <a:buFont typeface="+mj-lt"/>
              <a:buAutoNum type="arabicParenR"/>
            </a:pPr>
            <a:r>
              <a:rPr lang="en-US" dirty="0"/>
              <a:t>Prepare advisors, faculty, students and classrooms for summer 2020 transfer of 3 + 1 students from </a:t>
            </a:r>
            <a:r>
              <a:rPr lang="en-US" dirty="0" err="1"/>
              <a:t>Tianhua</a:t>
            </a:r>
            <a:r>
              <a:rPr lang="en-US" dirty="0"/>
              <a:t> College</a:t>
            </a:r>
          </a:p>
          <a:p>
            <a:pPr marL="514350" indent="-514350">
              <a:buFont typeface="+mj-lt"/>
              <a:buAutoNum type="arabicParenR"/>
            </a:pPr>
            <a:r>
              <a:rPr lang="en-US" dirty="0"/>
              <a:t>Continue cultivating international partnerships</a:t>
            </a:r>
          </a:p>
          <a:p>
            <a:pPr marL="514350" indent="-514350">
              <a:buFont typeface="+mj-lt"/>
              <a:buAutoNum type="arabicParenR"/>
            </a:pPr>
            <a:r>
              <a:rPr lang="en-US" dirty="0"/>
              <a:t>Continue building CFA study abroad options</a:t>
            </a:r>
          </a:p>
          <a:p>
            <a:pPr marL="514350" indent="-514350">
              <a:buFont typeface="+mj-lt"/>
              <a:buAutoNum type="arabicParenR"/>
            </a:pPr>
            <a:r>
              <a:rPr lang="en-US" dirty="0"/>
              <a:t>Secure additional resources for faculty, students and staff research and creative activities</a:t>
            </a:r>
          </a:p>
          <a:p>
            <a:pPr marL="514350" indent="-514350">
              <a:buFont typeface="+mj-lt"/>
              <a:buAutoNum type="arabicParenR"/>
            </a:pPr>
            <a:r>
              <a:rPr lang="en-US" dirty="0"/>
              <a:t>Mentor seven new tenure-track faculty members</a:t>
            </a:r>
          </a:p>
          <a:p>
            <a:pPr marL="514350" indent="-514350">
              <a:buFont typeface="+mj-lt"/>
              <a:buAutoNum type="arabicParenR"/>
            </a:pPr>
            <a:r>
              <a:rPr lang="en-US" dirty="0"/>
              <a:t>Develop and market technology-rich curriculum and programs</a:t>
            </a:r>
          </a:p>
          <a:p>
            <a:pPr marL="514350" indent="-514350">
              <a:buFont typeface="+mj-lt"/>
              <a:buAutoNum type="arabicParenR"/>
            </a:pPr>
            <a:r>
              <a:rPr lang="en-US" dirty="0"/>
              <a:t>Attain Redbirds Rising goal of $12 million+</a:t>
            </a:r>
          </a:p>
        </p:txBody>
      </p:sp>
    </p:spTree>
    <p:extLst>
      <p:ext uri="{BB962C8B-B14F-4D97-AF65-F5344CB8AC3E}">
        <p14:creationId xmlns:p14="http://schemas.microsoft.com/office/powerpoint/2010/main" val="3070247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21000">
              <a:schemeClr val="bg1"/>
            </a:gs>
            <a:gs pos="83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2E460A4-8ABC-450F-99EF-858228C9BFDA}"/>
              </a:ext>
            </a:extLst>
          </p:cNvPr>
          <p:cNvGraphicFramePr/>
          <p:nvPr>
            <p:extLst>
              <p:ext uri="{D42A27DB-BD31-4B8C-83A1-F6EECF244321}">
                <p14:modId xmlns:p14="http://schemas.microsoft.com/office/powerpoint/2010/main" val="388034634"/>
              </p:ext>
            </p:extLst>
          </p:nvPr>
        </p:nvGraphicFramePr>
        <p:xfrm>
          <a:off x="2032000" y="1392865"/>
          <a:ext cx="8128000" cy="4614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a:extLst>
              <a:ext uri="{FF2B5EF4-FFF2-40B4-BE49-F238E27FC236}">
                <a16:creationId xmlns:a16="http://schemas.microsoft.com/office/drawing/2014/main" id="{93074C6D-00FF-4CF3-8A7A-7ADC802C7B33}"/>
              </a:ext>
            </a:extLst>
          </p:cNvPr>
          <p:cNvSpPr>
            <a:spLocks noGrp="1"/>
          </p:cNvSpPr>
          <p:nvPr>
            <p:ph type="title"/>
          </p:nvPr>
        </p:nvSpPr>
        <p:spPr>
          <a:xfrm>
            <a:off x="838200" y="365125"/>
            <a:ext cx="10515600" cy="932047"/>
          </a:xfrm>
        </p:spPr>
        <p:txBody>
          <a:bodyPr>
            <a:normAutofit/>
          </a:bodyPr>
          <a:lstStyle/>
          <a:p>
            <a:r>
              <a:rPr lang="en-US" sz="3200" b="1" dirty="0">
                <a:latin typeface="Century Gothic" panose="020B0502020202020204" pitchFamily="34" charset="0"/>
              </a:rPr>
              <a:t>FY20 Tenure Track Faculty Requests</a:t>
            </a:r>
          </a:p>
        </p:txBody>
      </p:sp>
    </p:spTree>
    <p:extLst>
      <p:ext uri="{BB962C8B-B14F-4D97-AF65-F5344CB8AC3E}">
        <p14:creationId xmlns:p14="http://schemas.microsoft.com/office/powerpoint/2010/main" val="1171700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25000">
              <a:schemeClr val="bg1"/>
            </a:gs>
            <a:gs pos="83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55B0-70B7-4E7C-ADFA-03A2122B7882}"/>
              </a:ext>
            </a:extLst>
          </p:cNvPr>
          <p:cNvSpPr>
            <a:spLocks noGrp="1"/>
          </p:cNvSpPr>
          <p:nvPr>
            <p:ph type="title"/>
          </p:nvPr>
        </p:nvSpPr>
        <p:spPr>
          <a:xfrm>
            <a:off x="838200" y="365125"/>
            <a:ext cx="10515600" cy="1325563"/>
          </a:xfrm>
        </p:spPr>
        <p:txBody>
          <a:bodyPr>
            <a:normAutofit/>
          </a:bodyPr>
          <a:lstStyle/>
          <a:p>
            <a:r>
              <a:rPr lang="en-US" sz="3200" b="1" dirty="0">
                <a:solidFill>
                  <a:srgbClr val="A40000"/>
                </a:solidFill>
                <a:latin typeface="Century Gothic" panose="020B0502020202020204" pitchFamily="34" charset="0"/>
              </a:rPr>
              <a:t>FY20 Provost Enhancement Requests</a:t>
            </a:r>
          </a:p>
        </p:txBody>
      </p:sp>
      <p:sp>
        <p:nvSpPr>
          <p:cNvPr id="3" name="Content Placeholder 2">
            <a:extLst>
              <a:ext uri="{FF2B5EF4-FFF2-40B4-BE49-F238E27FC236}">
                <a16:creationId xmlns:a16="http://schemas.microsoft.com/office/drawing/2014/main" id="{FC39DFD3-D73D-4E1D-83D3-FDD04CDF37C9}"/>
              </a:ext>
            </a:extLst>
          </p:cNvPr>
          <p:cNvSpPr>
            <a:spLocks noGrp="1"/>
          </p:cNvSpPr>
          <p:nvPr>
            <p:ph sz="half" idx="1"/>
          </p:nvPr>
        </p:nvSpPr>
        <p:spPr>
          <a:xfrm>
            <a:off x="838200" y="1536569"/>
            <a:ext cx="5334000" cy="4640394"/>
          </a:xfrm>
        </p:spPr>
        <p:txBody>
          <a:bodyPr>
            <a:normAutofit fontScale="70000" lnSpcReduction="20000"/>
          </a:bodyPr>
          <a:lstStyle/>
          <a:p>
            <a:r>
              <a:rPr lang="en-US" dirty="0"/>
              <a:t>Vitro Center-Glass Studio-$75,000</a:t>
            </a:r>
          </a:p>
          <a:p>
            <a:r>
              <a:rPr lang="en-US" dirty="0"/>
              <a:t>Scene Shop Floor Replacement-$20,000</a:t>
            </a:r>
          </a:p>
          <a:p>
            <a:r>
              <a:rPr lang="en-US" dirty="0"/>
              <a:t>Cook Hall 212-$28,300</a:t>
            </a:r>
          </a:p>
          <a:p>
            <a:r>
              <a:rPr lang="en-US" dirty="0"/>
              <a:t>CVA 20 Video Classroom-$172,000</a:t>
            </a:r>
          </a:p>
          <a:p>
            <a:r>
              <a:rPr lang="en-US" dirty="0"/>
              <a:t>Cook Hall 402 and 206-$6,210</a:t>
            </a:r>
          </a:p>
          <a:p>
            <a:r>
              <a:rPr lang="en-US" dirty="0"/>
              <a:t>Percussion Instruments-$21,693</a:t>
            </a:r>
          </a:p>
          <a:p>
            <a:r>
              <a:rPr lang="en-US" dirty="0"/>
              <a:t>Box Truck-$46,385</a:t>
            </a:r>
          </a:p>
          <a:p>
            <a:r>
              <a:rPr lang="en-US" dirty="0"/>
              <a:t>Arts Technology Space-CVA 17-$160,000</a:t>
            </a:r>
          </a:p>
          <a:p>
            <a:r>
              <a:rPr lang="en-US" dirty="0"/>
              <a:t>CVA 140-$85,000</a:t>
            </a:r>
          </a:p>
          <a:p>
            <a:r>
              <a:rPr lang="en-US" dirty="0"/>
              <a:t>Cook Hall 202 and 203-$7,450</a:t>
            </a:r>
          </a:p>
          <a:p>
            <a:r>
              <a:rPr lang="en-US" dirty="0"/>
              <a:t>University Galleries-Tech Tools-$13,503</a:t>
            </a:r>
          </a:p>
          <a:p>
            <a:r>
              <a:rPr lang="en-US" dirty="0"/>
              <a:t>Centennial East-</a:t>
            </a:r>
            <a:r>
              <a:rPr lang="en-US" dirty="0" err="1"/>
              <a:t>Westhoff</a:t>
            </a:r>
            <a:r>
              <a:rPr lang="en-US" dirty="0"/>
              <a:t> Lobby-$22,880</a:t>
            </a:r>
          </a:p>
          <a:p>
            <a:r>
              <a:rPr lang="en-US" dirty="0"/>
              <a:t>Intelligent/Moving Lighting-$97,087</a:t>
            </a:r>
          </a:p>
        </p:txBody>
      </p:sp>
      <p:graphicFrame>
        <p:nvGraphicFramePr>
          <p:cNvPr id="5" name="Content Placeholder 4">
            <a:extLst>
              <a:ext uri="{FF2B5EF4-FFF2-40B4-BE49-F238E27FC236}">
                <a16:creationId xmlns:a16="http://schemas.microsoft.com/office/drawing/2014/main" id="{F38E750B-8135-4D2E-8DBC-4727B646A83A}"/>
              </a:ext>
            </a:extLst>
          </p:cNvPr>
          <p:cNvGraphicFramePr>
            <a:graphicFrameLocks noGrp="1"/>
          </p:cNvGraphicFramePr>
          <p:nvPr>
            <p:ph sz="half" idx="2"/>
            <p:extLst>
              <p:ext uri="{D42A27DB-BD31-4B8C-83A1-F6EECF244321}">
                <p14:modId xmlns:p14="http://schemas.microsoft.com/office/powerpoint/2010/main" val="3238287761"/>
              </p:ext>
            </p:extLst>
          </p:nvPr>
        </p:nvGraphicFramePr>
        <p:xfrm>
          <a:off x="5599522" y="1536569"/>
          <a:ext cx="5169816" cy="4640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9249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8071BC-FADA-4981-8865-B9102CB1A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2" name="Title 1">
            <a:extLst>
              <a:ext uri="{FF2B5EF4-FFF2-40B4-BE49-F238E27FC236}">
                <a16:creationId xmlns:a16="http://schemas.microsoft.com/office/drawing/2014/main" id="{6D692324-D748-47C7-AF1E-9A8A53EEC849}"/>
              </a:ext>
            </a:extLst>
          </p:cNvPr>
          <p:cNvSpPr>
            <a:spLocks noGrp="1"/>
          </p:cNvSpPr>
          <p:nvPr>
            <p:ph type="title"/>
          </p:nvPr>
        </p:nvSpPr>
        <p:spPr/>
        <p:txBody>
          <a:bodyPr>
            <a:normAutofit/>
          </a:bodyPr>
          <a:lstStyle/>
          <a:p>
            <a:r>
              <a:rPr lang="en-US" sz="2800" b="1" dirty="0">
                <a:solidFill>
                  <a:srgbClr val="A40000"/>
                </a:solidFill>
                <a:latin typeface="Century Gothic" panose="020B0502020202020204" pitchFamily="34" charset="0"/>
              </a:rPr>
              <a:t>FY20 Permanent Funding and Non-Tenure-Track Requests</a:t>
            </a:r>
          </a:p>
        </p:txBody>
      </p:sp>
      <p:sp>
        <p:nvSpPr>
          <p:cNvPr id="3" name="Content Placeholder 2">
            <a:extLst>
              <a:ext uri="{FF2B5EF4-FFF2-40B4-BE49-F238E27FC236}">
                <a16:creationId xmlns:a16="http://schemas.microsoft.com/office/drawing/2014/main" id="{A5C8C65C-0775-4C85-AE78-236C26CAAD4A}"/>
              </a:ext>
            </a:extLst>
          </p:cNvPr>
          <p:cNvSpPr>
            <a:spLocks noGrp="1"/>
          </p:cNvSpPr>
          <p:nvPr>
            <p:ph idx="1"/>
          </p:nvPr>
        </p:nvSpPr>
        <p:spPr/>
        <p:txBody>
          <a:bodyPr>
            <a:normAutofit/>
          </a:bodyPr>
          <a:lstStyle/>
          <a:p>
            <a:r>
              <a:rPr lang="en-US" sz="2000" dirty="0"/>
              <a:t>School of Music full-time Academic </a:t>
            </a:r>
            <a:br>
              <a:rPr lang="en-US" sz="2000" dirty="0"/>
            </a:br>
            <a:r>
              <a:rPr lang="en-US" sz="2000" dirty="0"/>
              <a:t>Advisor (AP) to serve all Music </a:t>
            </a:r>
            <a:br>
              <a:rPr lang="en-US" sz="2000" dirty="0"/>
            </a:br>
            <a:r>
              <a:rPr lang="en-US" sz="2000" dirty="0"/>
              <a:t>majors and minors</a:t>
            </a:r>
          </a:p>
          <a:p>
            <a:r>
              <a:rPr lang="en-US" sz="2000" dirty="0"/>
              <a:t>CFA-IT Technology Support Specialist </a:t>
            </a:r>
            <a:br>
              <a:rPr lang="en-US" sz="2000" dirty="0"/>
            </a:br>
            <a:r>
              <a:rPr lang="en-US" sz="2000" dirty="0"/>
              <a:t>to serve the growth, expansion and</a:t>
            </a:r>
            <a:br>
              <a:rPr lang="en-US" sz="2000" dirty="0"/>
            </a:br>
            <a:r>
              <a:rPr lang="en-US" sz="2000" dirty="0"/>
              <a:t>increasing technology based program</a:t>
            </a:r>
            <a:br>
              <a:rPr lang="en-US" sz="2000" dirty="0"/>
            </a:br>
            <a:r>
              <a:rPr lang="en-US" sz="2000" dirty="0"/>
              <a:t>demands within the college </a:t>
            </a:r>
          </a:p>
          <a:p>
            <a:r>
              <a:rPr lang="en-US" sz="2000" dirty="0"/>
              <a:t>School of Theatre and Dance </a:t>
            </a:r>
            <a:br>
              <a:rPr lang="en-US" sz="2000" dirty="0"/>
            </a:br>
            <a:r>
              <a:rPr lang="en-US" sz="2000" dirty="0"/>
              <a:t>Non-Tenure Track position to teach </a:t>
            </a:r>
            <a:br>
              <a:rPr lang="en-US" sz="2000" dirty="0"/>
            </a:br>
            <a:r>
              <a:rPr lang="en-US" sz="2000" dirty="0"/>
              <a:t>courses in the areas of Acting, </a:t>
            </a:r>
            <a:br>
              <a:rPr lang="en-US" sz="2000" dirty="0"/>
            </a:br>
            <a:r>
              <a:rPr lang="en-US" sz="2000" dirty="0"/>
              <a:t>Directing, and General Education </a:t>
            </a:r>
            <a:br>
              <a:rPr lang="en-US" sz="2000" dirty="0"/>
            </a:br>
            <a:r>
              <a:rPr lang="en-US" sz="2000" dirty="0"/>
              <a:t>offerings  </a:t>
            </a:r>
          </a:p>
        </p:txBody>
      </p:sp>
      <p:pic>
        <p:nvPicPr>
          <p:cNvPr id="4" name="Picture 3">
            <a:extLst>
              <a:ext uri="{FF2B5EF4-FFF2-40B4-BE49-F238E27FC236}">
                <a16:creationId xmlns:a16="http://schemas.microsoft.com/office/drawing/2014/main" id="{E6F9B6C9-5AE7-4EB5-BA09-0058A1CD8D33}"/>
              </a:ext>
            </a:extLst>
          </p:cNvPr>
          <p:cNvPicPr>
            <a:picLocks noChangeAspect="1"/>
          </p:cNvPicPr>
          <p:nvPr/>
        </p:nvPicPr>
        <p:blipFill>
          <a:blip r:embed="rId3"/>
          <a:stretch>
            <a:fillRect/>
          </a:stretch>
        </p:blipFill>
        <p:spPr>
          <a:xfrm>
            <a:off x="5291439" y="1825625"/>
            <a:ext cx="5945267" cy="3971838"/>
          </a:xfrm>
          <a:prstGeom prst="rect">
            <a:avLst/>
          </a:prstGeom>
          <a:effectLst/>
        </p:spPr>
      </p:pic>
    </p:spTree>
    <p:extLst>
      <p:ext uri="{BB962C8B-B14F-4D97-AF65-F5344CB8AC3E}">
        <p14:creationId xmlns:p14="http://schemas.microsoft.com/office/powerpoint/2010/main" val="998209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6E5FDE-27D9-4517-AF5A-23B6605C7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graphicFrame>
        <p:nvGraphicFramePr>
          <p:cNvPr id="2" name="Diagram 1">
            <a:extLst>
              <a:ext uri="{FF2B5EF4-FFF2-40B4-BE49-F238E27FC236}">
                <a16:creationId xmlns:a16="http://schemas.microsoft.com/office/drawing/2014/main" id="{ED4BB158-FB0C-434D-89F6-6A854D1AB48F}"/>
              </a:ext>
            </a:extLst>
          </p:cNvPr>
          <p:cNvGraphicFramePr/>
          <p:nvPr>
            <p:extLst>
              <p:ext uri="{D42A27DB-BD31-4B8C-83A1-F6EECF244321}">
                <p14:modId xmlns:p14="http://schemas.microsoft.com/office/powerpoint/2010/main" val="3103174235"/>
              </p:ext>
            </p:extLst>
          </p:nvPr>
        </p:nvGraphicFramePr>
        <p:xfrm>
          <a:off x="2032000" y="1488935"/>
          <a:ext cx="7945480" cy="4987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4D85406-D045-4D8A-9F2D-5BB1CD4DF54A}"/>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College of Fine Arts</a:t>
            </a:r>
            <a:endParaRPr lang="en-US" sz="3600" dirty="0"/>
          </a:p>
        </p:txBody>
      </p:sp>
    </p:spTree>
    <p:extLst>
      <p:ext uri="{BB962C8B-B14F-4D97-AF65-F5344CB8AC3E}">
        <p14:creationId xmlns:p14="http://schemas.microsoft.com/office/powerpoint/2010/main" val="3120006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6D7B4D-04D3-420B-BA81-98AF18947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2" name="Title 1">
            <a:extLst>
              <a:ext uri="{FF2B5EF4-FFF2-40B4-BE49-F238E27FC236}">
                <a16:creationId xmlns:a16="http://schemas.microsoft.com/office/drawing/2014/main" id="{64ECFA24-1E2A-4E3B-A29C-59B95912E9DA}"/>
              </a:ext>
            </a:extLst>
          </p:cNvPr>
          <p:cNvSpPr>
            <a:spLocks noGrp="1"/>
          </p:cNvSpPr>
          <p:nvPr>
            <p:ph type="title"/>
          </p:nvPr>
        </p:nvSpPr>
        <p:spPr/>
        <p:txBody>
          <a:bodyPr>
            <a:normAutofit/>
          </a:bodyPr>
          <a:lstStyle/>
          <a:p>
            <a:r>
              <a:rPr lang="en-US" sz="3200" b="1" dirty="0">
                <a:solidFill>
                  <a:srgbClr val="A40000"/>
                </a:solidFill>
                <a:latin typeface="Century Gothic" panose="020B0502020202020204" pitchFamily="34" charset="0"/>
              </a:rPr>
              <a:t>FY20 Strategic Budget Carryover Requests</a:t>
            </a:r>
          </a:p>
        </p:txBody>
      </p:sp>
      <p:pic>
        <p:nvPicPr>
          <p:cNvPr id="10" name="Content Placeholder 9">
            <a:extLst>
              <a:ext uri="{FF2B5EF4-FFF2-40B4-BE49-F238E27FC236}">
                <a16:creationId xmlns:a16="http://schemas.microsoft.com/office/drawing/2014/main" id="{B5FA9191-15EB-4B67-B52A-2D5C1FF618C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916930"/>
            <a:ext cx="5579996" cy="3729725"/>
          </a:xfrm>
        </p:spPr>
      </p:pic>
      <p:sp>
        <p:nvSpPr>
          <p:cNvPr id="8" name="Content Placeholder 7">
            <a:extLst>
              <a:ext uri="{FF2B5EF4-FFF2-40B4-BE49-F238E27FC236}">
                <a16:creationId xmlns:a16="http://schemas.microsoft.com/office/drawing/2014/main" id="{35F05E49-BE8C-4313-B85E-4FB0E1DB008A}"/>
              </a:ext>
            </a:extLst>
          </p:cNvPr>
          <p:cNvSpPr>
            <a:spLocks noGrp="1"/>
          </p:cNvSpPr>
          <p:nvPr>
            <p:ph sz="half" idx="2"/>
          </p:nvPr>
        </p:nvSpPr>
        <p:spPr>
          <a:xfrm>
            <a:off x="6711885" y="1825625"/>
            <a:ext cx="4641914" cy="4351338"/>
          </a:xfrm>
        </p:spPr>
        <p:txBody>
          <a:bodyPr/>
          <a:lstStyle/>
          <a:p>
            <a:r>
              <a:rPr lang="en-US" sz="2400" dirty="0"/>
              <a:t>Summer Salaries</a:t>
            </a:r>
            <a:br>
              <a:rPr lang="en-US" sz="2400" dirty="0"/>
            </a:br>
            <a:endParaRPr lang="en-US" sz="2400" dirty="0"/>
          </a:p>
          <a:p>
            <a:r>
              <a:rPr lang="en-US" sz="2400" dirty="0"/>
              <a:t>CFA-IT-high end lab computer purchase</a:t>
            </a:r>
            <a:br>
              <a:rPr lang="en-US" sz="2400" dirty="0"/>
            </a:br>
            <a:endParaRPr lang="en-US" sz="2400" dirty="0"/>
          </a:p>
          <a:p>
            <a:r>
              <a:rPr lang="en-US" sz="2400" dirty="0"/>
              <a:t>CFA-IT-MDM purchase and licensing</a:t>
            </a:r>
            <a:br>
              <a:rPr lang="en-US" sz="2400" dirty="0"/>
            </a:br>
            <a:endParaRPr lang="en-US" sz="2400" dirty="0"/>
          </a:p>
          <a:p>
            <a:r>
              <a:rPr lang="en-US" sz="2400" dirty="0"/>
              <a:t>University Galleries-upgrade security cameras </a:t>
            </a:r>
          </a:p>
          <a:p>
            <a:pPr marL="0" indent="0">
              <a:buNone/>
            </a:pPr>
            <a:endParaRPr lang="en-US" dirty="0"/>
          </a:p>
          <a:p>
            <a:endParaRPr lang="en-US" dirty="0"/>
          </a:p>
        </p:txBody>
      </p:sp>
    </p:spTree>
    <p:extLst>
      <p:ext uri="{BB962C8B-B14F-4D97-AF65-F5344CB8AC3E}">
        <p14:creationId xmlns:p14="http://schemas.microsoft.com/office/powerpoint/2010/main" val="1083601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15000">
              <a:schemeClr val="bg1"/>
            </a:gs>
            <a:gs pos="86000">
              <a:schemeClr val="bg1"/>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E66863-22E3-4AFB-BAC4-35678C6C8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742" y="684717"/>
            <a:ext cx="8220516" cy="5488565"/>
          </a:xfrm>
          <a:prstGeom prst="rect">
            <a:avLst/>
          </a:prstGeom>
          <a:ln w="12700">
            <a:solidFill>
              <a:schemeClr val="tx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269087D-761C-43EB-A506-E393E3FE7D09}"/>
              </a:ext>
            </a:extLst>
          </p:cNvPr>
          <p:cNvSpPr txBox="1"/>
          <p:nvPr/>
        </p:nvSpPr>
        <p:spPr>
          <a:xfrm>
            <a:off x="7477042" y="765637"/>
            <a:ext cx="2629911" cy="646331"/>
          </a:xfrm>
          <a:prstGeom prst="rect">
            <a:avLst/>
          </a:prstGeom>
          <a:noFill/>
        </p:spPr>
        <p:txBody>
          <a:bodyPr wrap="square" rtlCol="0">
            <a:spAutoFit/>
          </a:bodyPr>
          <a:lstStyle/>
          <a:p>
            <a:r>
              <a:rPr lang="en-US" sz="3600" b="1" dirty="0">
                <a:solidFill>
                  <a:srgbClr val="A40000"/>
                </a:solidFill>
                <a:latin typeface="Century Gothic" panose="020B0502020202020204" pitchFamily="34" charset="0"/>
              </a:rPr>
              <a:t>Questions?</a:t>
            </a:r>
          </a:p>
        </p:txBody>
      </p:sp>
    </p:spTree>
    <p:extLst>
      <p:ext uri="{BB962C8B-B14F-4D97-AF65-F5344CB8AC3E}">
        <p14:creationId xmlns:p14="http://schemas.microsoft.com/office/powerpoint/2010/main" val="2209130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A6E31-4722-4614-B5B6-5C13A4D38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Tree>
    <p:extLst>
      <p:ext uri="{BB962C8B-B14F-4D97-AF65-F5344CB8AC3E}">
        <p14:creationId xmlns:p14="http://schemas.microsoft.com/office/powerpoint/2010/main" val="2213049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0E0C6B-E0F7-4648-A8EC-9DC891FC8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graphicFrame>
        <p:nvGraphicFramePr>
          <p:cNvPr id="7" name="Diagram 6">
            <a:extLst>
              <a:ext uri="{FF2B5EF4-FFF2-40B4-BE49-F238E27FC236}">
                <a16:creationId xmlns:a16="http://schemas.microsoft.com/office/drawing/2014/main" id="{2AD556F8-F60A-4665-A7B7-525BF76927B2}"/>
              </a:ext>
            </a:extLst>
          </p:cNvPr>
          <p:cNvGraphicFramePr/>
          <p:nvPr>
            <p:extLst>
              <p:ext uri="{D42A27DB-BD31-4B8C-83A1-F6EECF244321}">
                <p14:modId xmlns:p14="http://schemas.microsoft.com/office/powerpoint/2010/main" val="2485689476"/>
              </p:ext>
            </p:extLst>
          </p:nvPr>
        </p:nvGraphicFramePr>
        <p:xfrm>
          <a:off x="1428683" y="719666"/>
          <a:ext cx="9562970" cy="5454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E903C18-70A5-4619-9FBF-86DDFCF46AAB}"/>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College of Fine Arts</a:t>
            </a:r>
            <a:endParaRPr lang="en-US" sz="3600" dirty="0"/>
          </a:p>
        </p:txBody>
      </p:sp>
    </p:spTree>
    <p:extLst>
      <p:ext uri="{BB962C8B-B14F-4D97-AF65-F5344CB8AC3E}">
        <p14:creationId xmlns:p14="http://schemas.microsoft.com/office/powerpoint/2010/main" val="415118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968A3-9B84-446B-9DFF-FF86D4416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4" name="Title 3">
            <a:extLst>
              <a:ext uri="{FF2B5EF4-FFF2-40B4-BE49-F238E27FC236}">
                <a16:creationId xmlns:a16="http://schemas.microsoft.com/office/drawing/2014/main" id="{CE32AFEA-44EC-44C8-B05D-53CEA0365AB1}"/>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FY19 Enrollment and Retention</a:t>
            </a:r>
            <a:br>
              <a:rPr lang="en-US" b="1" dirty="0">
                <a:latin typeface="Georgia" panose="02040502050405020303" pitchFamily="18" charset="0"/>
              </a:rPr>
            </a:br>
            <a:endParaRPr lang="en-US" dirty="0"/>
          </a:p>
        </p:txBody>
      </p:sp>
      <p:pic>
        <p:nvPicPr>
          <p:cNvPr id="6" name="Picture 5">
            <a:extLst>
              <a:ext uri="{FF2B5EF4-FFF2-40B4-BE49-F238E27FC236}">
                <a16:creationId xmlns:a16="http://schemas.microsoft.com/office/drawing/2014/main" id="{DEF5118D-E48C-4A99-8088-64DD9344A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7612">
            <a:off x="687765" y="1592288"/>
            <a:ext cx="4122975" cy="275163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82D1CEB3-3A54-494C-8E91-1F4640B4A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6248">
            <a:off x="6851564" y="1356942"/>
            <a:ext cx="4807671" cy="2967377"/>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7D1A79E3-2CC2-4218-898B-1CDBD44C2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48830">
            <a:off x="3532456" y="2698838"/>
            <a:ext cx="3290925" cy="3641647"/>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551E1844-7BE6-4BC6-AC17-9F43264CC57F}"/>
              </a:ext>
            </a:extLst>
          </p:cNvPr>
          <p:cNvSpPr txBox="1"/>
          <p:nvPr/>
        </p:nvSpPr>
        <p:spPr>
          <a:xfrm rot="20866198">
            <a:off x="7272120" y="4524655"/>
            <a:ext cx="4239874" cy="1661993"/>
          </a:xfrm>
          <a:prstGeom prst="rect">
            <a:avLst/>
          </a:prstGeom>
          <a:solidFill>
            <a:srgbClr val="A40000"/>
          </a:solidFill>
          <a:ln>
            <a:noFill/>
          </a:ln>
          <a:effectLst>
            <a:glow rad="228600">
              <a:schemeClr val="accent3">
                <a:satMod val="175000"/>
                <a:alpha val="40000"/>
              </a:schemeClr>
            </a:glow>
            <a:outerShdw blurRad="76200" dir="13500000" sy="23000" kx="1200000" algn="br" rotWithShape="0">
              <a:prstClr val="black">
                <a:alpha val="20000"/>
              </a:prst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800" b="1" dirty="0">
              <a:solidFill>
                <a:srgbClr val="CC0000"/>
              </a:solidFill>
            </a:endParaRPr>
          </a:p>
          <a:p>
            <a:pPr algn="ctr"/>
            <a:r>
              <a:rPr lang="en-US" sz="2800" b="1" dirty="0">
                <a:solidFill>
                  <a:schemeClr val="bg1"/>
                </a:solidFill>
              </a:rPr>
              <a:t>CFA Undergraduate Enrollment up by 4%</a:t>
            </a:r>
          </a:p>
          <a:p>
            <a:endParaRPr lang="en-US" dirty="0"/>
          </a:p>
        </p:txBody>
      </p:sp>
    </p:spTree>
    <p:extLst>
      <p:ext uri="{BB962C8B-B14F-4D97-AF65-F5344CB8AC3E}">
        <p14:creationId xmlns:p14="http://schemas.microsoft.com/office/powerpoint/2010/main" val="3056694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CAFFA8-AFB5-482D-AC3C-4DD25268B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sp>
        <p:nvSpPr>
          <p:cNvPr id="2" name="Title 1">
            <a:extLst>
              <a:ext uri="{FF2B5EF4-FFF2-40B4-BE49-F238E27FC236}">
                <a16:creationId xmlns:a16="http://schemas.microsoft.com/office/drawing/2014/main" id="{D034C4C2-950F-4135-9802-AA899C314A93}"/>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Enrollment and Retention</a:t>
            </a:r>
          </a:p>
        </p:txBody>
      </p:sp>
      <p:sp>
        <p:nvSpPr>
          <p:cNvPr id="3" name="Content Placeholder 2">
            <a:extLst>
              <a:ext uri="{FF2B5EF4-FFF2-40B4-BE49-F238E27FC236}">
                <a16:creationId xmlns:a16="http://schemas.microsoft.com/office/drawing/2014/main" id="{AD16E56C-4E72-44F6-910C-00F1D6586834}"/>
              </a:ext>
            </a:extLst>
          </p:cNvPr>
          <p:cNvSpPr>
            <a:spLocks noGrp="1"/>
          </p:cNvSpPr>
          <p:nvPr>
            <p:ph idx="1"/>
          </p:nvPr>
        </p:nvSpPr>
        <p:spPr/>
        <p:txBody>
          <a:bodyPr>
            <a:normAutofit/>
          </a:bodyPr>
          <a:lstStyle/>
          <a:p>
            <a:r>
              <a:rPr lang="en-US" sz="2000" dirty="0"/>
              <a:t>Increases in Schools of Art, Music, Theatre and Dance, and Arts Technology Program</a:t>
            </a:r>
            <a:br>
              <a:rPr lang="en-US" sz="2000" dirty="0"/>
            </a:br>
            <a:endParaRPr lang="en-US" sz="2000" dirty="0"/>
          </a:p>
          <a:p>
            <a:r>
              <a:rPr lang="en-US" sz="2000" dirty="0"/>
              <a:t>10% of CFA undergraduates are Honors Students</a:t>
            </a:r>
            <a:br>
              <a:rPr lang="en-US" sz="2000" dirty="0"/>
            </a:br>
            <a:endParaRPr lang="en-US" sz="2000" dirty="0"/>
          </a:p>
          <a:p>
            <a:r>
              <a:rPr lang="en-US" sz="2000" dirty="0"/>
              <a:t>Increased interest in for-credit choir courses/ensembles and the Big Red Marching Machine</a:t>
            </a:r>
            <a:br>
              <a:rPr lang="en-US" sz="2000" dirty="0"/>
            </a:br>
            <a:endParaRPr lang="en-US" sz="2000" dirty="0"/>
          </a:p>
          <a:p>
            <a:r>
              <a:rPr lang="en-US" sz="2000" dirty="0"/>
              <a:t>College of Fine Arts 2017-2018 FTIC cohort retention rates ranged from 73% to 92%</a:t>
            </a:r>
            <a:br>
              <a:rPr lang="en-US" sz="2000" dirty="0"/>
            </a:br>
            <a:endParaRPr lang="en-US" sz="2000" dirty="0"/>
          </a:p>
          <a:p>
            <a:r>
              <a:rPr lang="en-US" sz="2000" dirty="0"/>
              <a:t>Academic Year Graduate Enrollment down 5% (8 students)</a:t>
            </a:r>
            <a:br>
              <a:rPr lang="en-US" sz="2000" dirty="0"/>
            </a:br>
            <a:endParaRPr lang="en-US" sz="2000" dirty="0"/>
          </a:p>
          <a:p>
            <a:r>
              <a:rPr lang="en-US" sz="2000" dirty="0"/>
              <a:t>21 full-time and 24 part-time graduate students enrolled in summer Master </a:t>
            </a:r>
            <a:br>
              <a:rPr lang="en-US" sz="2000" dirty="0"/>
            </a:br>
            <a:r>
              <a:rPr lang="en-US" sz="2000" dirty="0"/>
              <a:t>of Music Education Program</a:t>
            </a:r>
          </a:p>
        </p:txBody>
      </p:sp>
    </p:spTree>
    <p:extLst>
      <p:ext uri="{BB962C8B-B14F-4D97-AF65-F5344CB8AC3E}">
        <p14:creationId xmlns:p14="http://schemas.microsoft.com/office/powerpoint/2010/main" val="3777940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16000">
              <a:schemeClr val="bg1">
                <a:lumMod val="95000"/>
              </a:schemeClr>
            </a:gs>
            <a:gs pos="77000">
              <a:schemeClr val="bg1"/>
            </a:gs>
            <a:gs pos="100000">
              <a:schemeClr val="bg1">
                <a:lumMod val="65000"/>
              </a:schemeClr>
            </a:gs>
          </a:gsLst>
          <a:lin ang="8100000" scaled="1"/>
          <a:tileRect/>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1B2F1C-A540-4877-821D-37B8E8D2C67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397753" y="404586"/>
            <a:ext cx="4273390" cy="3205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C74B3B1-6A7A-4458-BD1B-0FEBD7B39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099" y="3026421"/>
            <a:ext cx="4666109" cy="3499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D77DE7CA-3E8C-4BB2-A650-5389C677CD48}"/>
              </a:ext>
            </a:extLst>
          </p:cNvPr>
          <p:cNvSpPr txBox="1"/>
          <p:nvPr/>
        </p:nvSpPr>
        <p:spPr>
          <a:xfrm>
            <a:off x="6397751" y="3886200"/>
            <a:ext cx="4273391" cy="2800767"/>
          </a:xfrm>
          <a:prstGeom prst="rect">
            <a:avLst/>
          </a:prstGeom>
          <a:solidFill>
            <a:schemeClr val="accent5">
              <a:lumMod val="40000"/>
              <a:lumOff val="60000"/>
            </a:schemeClr>
          </a:solidFill>
          <a:ln w="12700">
            <a:solidFill>
              <a:schemeClr val="tx1"/>
            </a:solidFill>
          </a:ln>
        </p:spPr>
        <p:txBody>
          <a:bodyPr wrap="square" rtlCol="0">
            <a:spAutoFit/>
          </a:bodyPr>
          <a:lstStyle/>
          <a:p>
            <a:endParaRPr lang="en-US" sz="1600" dirty="0">
              <a:latin typeface="Century Gothic" panose="020B0502020202020204" pitchFamily="34" charset="0"/>
            </a:endParaRPr>
          </a:p>
          <a:p>
            <a:pPr marL="285750" indent="-285750">
              <a:buFont typeface="Arial" panose="020B0604020202020204" pitchFamily="34" charset="0"/>
              <a:buChar char="•"/>
            </a:pPr>
            <a:r>
              <a:rPr lang="en-US" sz="1600" dirty="0">
                <a:latin typeface="Century Gothic" panose="020B0502020202020204" pitchFamily="34" charset="0"/>
              </a:rPr>
              <a:t>Integrated Design</a:t>
            </a:r>
          </a:p>
          <a:p>
            <a:pPr marL="285750" indent="-285750">
              <a:buFont typeface="Arial" panose="020B0604020202020204" pitchFamily="34" charset="0"/>
              <a:buChar char="•"/>
            </a:pPr>
            <a:r>
              <a:rPr lang="en-US" sz="1600" dirty="0">
                <a:latin typeface="Century Gothic" panose="020B0502020202020204" pitchFamily="34" charset="0"/>
              </a:rPr>
              <a:t>Interactive Media Design</a:t>
            </a:r>
          </a:p>
          <a:p>
            <a:pPr marL="285750" indent="-285750">
              <a:buFont typeface="Arial" panose="020B0604020202020204" pitchFamily="34" charset="0"/>
              <a:buChar char="•"/>
            </a:pPr>
            <a:r>
              <a:rPr lang="en-US" sz="1600" dirty="0">
                <a:latin typeface="Century Gothic" panose="020B0502020202020204" pitchFamily="34" charset="0"/>
              </a:rPr>
              <a:t>Performance Production</a:t>
            </a:r>
          </a:p>
          <a:p>
            <a:pPr marL="285750" indent="-285750">
              <a:buFont typeface="Arial" panose="020B0604020202020204" pitchFamily="34" charset="0"/>
              <a:buChar char="•"/>
            </a:pPr>
            <a:r>
              <a:rPr lang="en-US" sz="1600" dirty="0">
                <a:latin typeface="Century Gothic" panose="020B0502020202020204" pitchFamily="34" charset="0"/>
              </a:rPr>
              <a:t>Music Composition and Movement/Choreography</a:t>
            </a:r>
          </a:p>
          <a:p>
            <a:pPr marL="285750" indent="-285750">
              <a:buFont typeface="Arial" panose="020B0604020202020204" pitchFamily="34" charset="0"/>
              <a:buChar char="•"/>
            </a:pPr>
            <a:r>
              <a:rPr lang="en-US" sz="1600" dirty="0">
                <a:latin typeface="Century Gothic" panose="020B0502020202020204" pitchFamily="34" charset="0"/>
              </a:rPr>
              <a:t>Textile, Costume, Film and Sound</a:t>
            </a:r>
          </a:p>
          <a:p>
            <a:pPr marL="285750" indent="-285750">
              <a:buFont typeface="Arial" panose="020B0604020202020204" pitchFamily="34" charset="0"/>
              <a:buChar char="•"/>
            </a:pPr>
            <a:r>
              <a:rPr lang="en-US" sz="1600" dirty="0">
                <a:latin typeface="Century Gothic" panose="020B0502020202020204" pitchFamily="34" charset="0"/>
              </a:rPr>
              <a:t>Video Game and Multimedia Design</a:t>
            </a:r>
          </a:p>
          <a:p>
            <a:pPr marL="285750" indent="-285750">
              <a:buFont typeface="Arial" panose="020B0604020202020204" pitchFamily="34" charset="0"/>
              <a:buChar char="•"/>
            </a:pPr>
            <a:r>
              <a:rPr lang="en-US" sz="1600" dirty="0">
                <a:latin typeface="Century Gothic" panose="020B0502020202020204" pitchFamily="34" charset="0"/>
              </a:rPr>
              <a:t>Virtual Reality (VR), Augmented Reality (AR), Artificial Intelligence (AI) </a:t>
            </a:r>
            <a:br>
              <a:rPr lang="en-US" sz="1600" dirty="0">
                <a:latin typeface="Century Gothic" panose="020B0502020202020204" pitchFamily="34" charset="0"/>
              </a:rPr>
            </a:br>
            <a:endParaRPr lang="en-US" sz="1600" dirty="0">
              <a:latin typeface="Century Gothic" panose="020B0502020202020204" pitchFamily="34" charset="0"/>
            </a:endParaRPr>
          </a:p>
        </p:txBody>
      </p:sp>
      <p:sp>
        <p:nvSpPr>
          <p:cNvPr id="13" name="TextBox 12">
            <a:extLst>
              <a:ext uri="{FF2B5EF4-FFF2-40B4-BE49-F238E27FC236}">
                <a16:creationId xmlns:a16="http://schemas.microsoft.com/office/drawing/2014/main" id="{A2DA0417-9DE3-4776-9BA6-3D58BA13052E}"/>
              </a:ext>
            </a:extLst>
          </p:cNvPr>
          <p:cNvSpPr txBox="1"/>
          <p:nvPr/>
        </p:nvSpPr>
        <p:spPr>
          <a:xfrm>
            <a:off x="1100327" y="252828"/>
            <a:ext cx="4643881" cy="2585323"/>
          </a:xfrm>
          <a:prstGeom prst="rect">
            <a:avLst/>
          </a:prstGeom>
          <a:solidFill>
            <a:schemeClr val="accent5">
              <a:lumMod val="40000"/>
              <a:lumOff val="60000"/>
            </a:schemeClr>
          </a:solidFill>
          <a:ln w="12700">
            <a:solidFill>
              <a:schemeClr val="tx1"/>
            </a:solidFill>
          </a:ln>
        </p:spPr>
        <p:txBody>
          <a:bodyPr wrap="square" rtlCol="0">
            <a:spAutoFit/>
          </a:bodyPr>
          <a:lstStyle/>
          <a:p>
            <a:endParaRPr lang="en-US" sz="2400" b="1" dirty="0">
              <a:latin typeface="Century Gothic" panose="020B0502020202020204" pitchFamily="34" charset="0"/>
            </a:endParaRPr>
          </a:p>
          <a:p>
            <a:pPr algn="ctr"/>
            <a:r>
              <a:rPr lang="en-US" sz="2400" dirty="0">
                <a:latin typeface="Century Gothic" panose="020B0502020202020204" pitchFamily="34" charset="0"/>
              </a:rPr>
              <a:t>Anticipating development and enrollment growth in </a:t>
            </a:r>
            <a:br>
              <a:rPr lang="en-US" sz="2400" dirty="0">
                <a:latin typeface="Century Gothic" panose="020B0502020202020204" pitchFamily="34" charset="0"/>
              </a:rPr>
            </a:br>
            <a:r>
              <a:rPr lang="en-US" sz="2400" dirty="0">
                <a:latin typeface="Century Gothic" panose="020B0502020202020204" pitchFamily="34" charset="0"/>
              </a:rPr>
              <a:t>fine arts technology-intensive design programs in all  College of Fine Arts units</a:t>
            </a:r>
            <a:br>
              <a:rPr lang="en-US" b="1" dirty="0">
                <a:latin typeface="Century Gothic" panose="020B0502020202020204" pitchFamily="34" charset="0"/>
              </a:rPr>
            </a:br>
            <a:endParaRPr lang="en-US" b="1" dirty="0">
              <a:latin typeface="Century Gothic" panose="020B0502020202020204" pitchFamily="34" charset="0"/>
            </a:endParaRPr>
          </a:p>
        </p:txBody>
      </p:sp>
    </p:spTree>
    <p:extLst>
      <p:ext uri="{BB962C8B-B14F-4D97-AF65-F5344CB8AC3E}">
        <p14:creationId xmlns:p14="http://schemas.microsoft.com/office/powerpoint/2010/main" val="3414548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rgbClr val="EFEFEF"/>
            </a:gs>
            <a:gs pos="90000">
              <a:srgbClr val="DCDCDC"/>
            </a:gs>
            <a:gs pos="100000">
              <a:schemeClr val="bg1">
                <a:lumMod val="65000"/>
              </a:schemeClr>
            </a:gs>
            <a:gs pos="18000">
              <a:schemeClr val="accent3">
                <a:lumMod val="0"/>
                <a:lumOff val="100000"/>
              </a:schemeClr>
            </a:gs>
            <a:gs pos="3000">
              <a:schemeClr val="accent3">
                <a:lumMod val="10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2CBA-6651-49C1-8D7A-E7B3D4D23B82}"/>
              </a:ext>
            </a:extLst>
          </p:cNvPr>
          <p:cNvSpPr>
            <a:spLocks noGrp="1"/>
          </p:cNvSpPr>
          <p:nvPr>
            <p:ph type="title"/>
          </p:nvPr>
        </p:nvSpPr>
        <p:spPr/>
        <p:txBody>
          <a:bodyPr>
            <a:normAutofit/>
          </a:bodyPr>
          <a:lstStyle/>
          <a:p>
            <a:r>
              <a:rPr lang="en-US" sz="3600" b="1" dirty="0">
                <a:solidFill>
                  <a:srgbClr val="A40000"/>
                </a:solidFill>
                <a:latin typeface="Century Gothic" panose="020B0502020202020204" pitchFamily="34" charset="0"/>
              </a:rPr>
              <a:t>FY19 Faculty Searches</a:t>
            </a:r>
            <a:endParaRPr lang="en-US" sz="3600" dirty="0">
              <a:solidFill>
                <a:srgbClr val="A40000"/>
              </a:solidFill>
              <a:latin typeface="Century Gothic" panose="020B0502020202020204" pitchFamily="34" charset="0"/>
            </a:endParaRPr>
          </a:p>
        </p:txBody>
      </p:sp>
      <p:pic>
        <p:nvPicPr>
          <p:cNvPr id="10" name="Content Placeholder 9">
            <a:extLst>
              <a:ext uri="{FF2B5EF4-FFF2-40B4-BE49-F238E27FC236}">
                <a16:creationId xmlns:a16="http://schemas.microsoft.com/office/drawing/2014/main" id="{BFF1B794-0B0A-4249-8935-FF223F11DE5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77501" y="1825625"/>
            <a:ext cx="4201291" cy="4351338"/>
          </a:xfrm>
          <a:ln w="12700">
            <a:solidFill>
              <a:schemeClr val="tx1"/>
            </a:solidFill>
          </a:ln>
        </p:spPr>
      </p:pic>
      <p:sp>
        <p:nvSpPr>
          <p:cNvPr id="8" name="Content Placeholder 7">
            <a:extLst>
              <a:ext uri="{FF2B5EF4-FFF2-40B4-BE49-F238E27FC236}">
                <a16:creationId xmlns:a16="http://schemas.microsoft.com/office/drawing/2014/main" id="{5AEF0365-34FE-43A6-B45A-3DEC5DCFD458}"/>
              </a:ext>
            </a:extLst>
          </p:cNvPr>
          <p:cNvSpPr>
            <a:spLocks noGrp="1"/>
          </p:cNvSpPr>
          <p:nvPr>
            <p:ph sz="half" idx="2"/>
          </p:nvPr>
        </p:nvSpPr>
        <p:spPr>
          <a:xfrm>
            <a:off x="5603715" y="1825625"/>
            <a:ext cx="5510784" cy="4351338"/>
          </a:xfrm>
          <a:solidFill>
            <a:schemeClr val="accent5">
              <a:lumMod val="40000"/>
              <a:lumOff val="60000"/>
            </a:schemeClr>
          </a:solidFill>
          <a:ln w="12700">
            <a:solidFill>
              <a:schemeClr val="tx1"/>
            </a:solidFill>
          </a:ln>
        </p:spPr>
        <p:txBody>
          <a:bodyPr/>
          <a:lstStyle/>
          <a:p>
            <a:pPr marL="0" indent="0">
              <a:buNone/>
            </a:pPr>
            <a:endParaRPr lang="en-US" sz="1000" dirty="0"/>
          </a:p>
          <a:p>
            <a:r>
              <a:rPr lang="en-US" dirty="0"/>
              <a:t>Art History</a:t>
            </a:r>
          </a:p>
          <a:p>
            <a:r>
              <a:rPr lang="en-US" dirty="0"/>
              <a:t>Graphic Design + Arts Technology</a:t>
            </a:r>
          </a:p>
          <a:p>
            <a:r>
              <a:rPr lang="en-US" dirty="0"/>
              <a:t>Graphic Design</a:t>
            </a:r>
          </a:p>
          <a:p>
            <a:r>
              <a:rPr lang="en-US" dirty="0"/>
              <a:t>Game Design</a:t>
            </a:r>
          </a:p>
          <a:p>
            <a:r>
              <a:rPr lang="en-US" dirty="0"/>
              <a:t>Dance </a:t>
            </a:r>
          </a:p>
          <a:p>
            <a:r>
              <a:rPr lang="en-US" dirty="0"/>
              <a:t>Musical Theatre</a:t>
            </a:r>
          </a:p>
          <a:p>
            <a:r>
              <a:rPr lang="en-US" dirty="0"/>
              <a:t>Music Education</a:t>
            </a:r>
          </a:p>
        </p:txBody>
      </p:sp>
    </p:spTree>
    <p:extLst>
      <p:ext uri="{BB962C8B-B14F-4D97-AF65-F5344CB8AC3E}">
        <p14:creationId xmlns:p14="http://schemas.microsoft.com/office/powerpoint/2010/main" val="138620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schemeClr>
            </a:gs>
            <a:gs pos="23000">
              <a:schemeClr val="bg1"/>
            </a:gs>
            <a:gs pos="81000">
              <a:schemeClr val="bg1"/>
            </a:gs>
            <a:gs pos="100000">
              <a:schemeClr val="bg1">
                <a:lumMod val="65000"/>
              </a:schemeClr>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9126-67D8-4B4B-9D2D-DBEB2C67A2F3}"/>
              </a:ext>
            </a:extLst>
          </p:cNvPr>
          <p:cNvSpPr>
            <a:spLocks noGrp="1"/>
          </p:cNvSpPr>
          <p:nvPr>
            <p:ph type="title"/>
          </p:nvPr>
        </p:nvSpPr>
        <p:spPr>
          <a:xfrm>
            <a:off x="839788" y="457200"/>
            <a:ext cx="10891783" cy="890833"/>
          </a:xfrm>
        </p:spPr>
        <p:txBody>
          <a:bodyPr>
            <a:normAutofit/>
          </a:bodyPr>
          <a:lstStyle/>
          <a:p>
            <a:r>
              <a:rPr lang="en-US" sz="3600" b="1" dirty="0">
                <a:solidFill>
                  <a:srgbClr val="A40000"/>
                </a:solidFill>
                <a:latin typeface="Century Gothic" panose="020B0502020202020204" pitchFamily="34" charset="0"/>
              </a:rPr>
              <a:t>FY19 Facilities</a:t>
            </a:r>
          </a:p>
        </p:txBody>
      </p:sp>
      <p:pic>
        <p:nvPicPr>
          <p:cNvPr id="8" name="Content Placeholder 7">
            <a:extLst>
              <a:ext uri="{FF2B5EF4-FFF2-40B4-BE49-F238E27FC236}">
                <a16:creationId xmlns:a16="http://schemas.microsoft.com/office/drawing/2014/main" id="{302DF4E4-DD16-42F9-8C91-51F1A760F7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8041" y="1874520"/>
            <a:ext cx="7913530" cy="4441662"/>
          </a:xfrm>
        </p:spPr>
      </p:pic>
      <p:sp>
        <p:nvSpPr>
          <p:cNvPr id="6" name="Text Placeholder 5">
            <a:extLst>
              <a:ext uri="{FF2B5EF4-FFF2-40B4-BE49-F238E27FC236}">
                <a16:creationId xmlns:a16="http://schemas.microsoft.com/office/drawing/2014/main" id="{61187E81-2B8F-479A-9827-C28F4FE996E2}"/>
              </a:ext>
            </a:extLst>
          </p:cNvPr>
          <p:cNvSpPr>
            <a:spLocks noGrp="1"/>
          </p:cNvSpPr>
          <p:nvPr>
            <p:ph type="body" sz="half" idx="2"/>
          </p:nvPr>
        </p:nvSpPr>
        <p:spPr>
          <a:xfrm>
            <a:off x="839789" y="1874520"/>
            <a:ext cx="2808668" cy="4441662"/>
          </a:xfrm>
          <a:ln w="12700">
            <a:solidFill>
              <a:schemeClr val="tx1"/>
            </a:solidFill>
          </a:ln>
        </p:spPr>
        <p:txBody>
          <a:bodyPr>
            <a:normAutofit/>
          </a:bodyPr>
          <a:lstStyle/>
          <a:p>
            <a:pPr algn="ctr"/>
            <a:br>
              <a:rPr lang="en-US" sz="2800" dirty="0">
                <a:latin typeface="Century Gothic" panose="020B0502020202020204" pitchFamily="34" charset="0"/>
              </a:rPr>
            </a:br>
            <a:r>
              <a:rPr lang="en-US" sz="2800" dirty="0">
                <a:latin typeface="Century Gothic" panose="020B0502020202020204" pitchFamily="34" charset="0"/>
              </a:rPr>
              <a:t>New Student Gallery </a:t>
            </a:r>
          </a:p>
          <a:p>
            <a:pPr algn="ctr"/>
            <a:r>
              <a:rPr lang="en-US" sz="2800" b="1" i="1" dirty="0" err="1">
                <a:solidFill>
                  <a:srgbClr val="A40000"/>
                </a:solidFill>
                <a:latin typeface="Century Gothic" panose="020B0502020202020204" pitchFamily="34" charset="0"/>
              </a:rPr>
              <a:t>Transpace</a:t>
            </a:r>
            <a:r>
              <a:rPr lang="en-US" sz="2800" b="1" i="1" dirty="0">
                <a:solidFill>
                  <a:srgbClr val="A40000"/>
                </a:solidFill>
                <a:latin typeface="Century Gothic" panose="020B0502020202020204" pitchFamily="34" charset="0"/>
              </a:rPr>
              <a:t> II   </a:t>
            </a:r>
          </a:p>
          <a:p>
            <a:pPr algn="ctr"/>
            <a:r>
              <a:rPr lang="en-US" sz="2800" dirty="0">
                <a:latin typeface="Century Gothic" panose="020B0502020202020204" pitchFamily="34" charset="0"/>
              </a:rPr>
              <a:t>at the </a:t>
            </a:r>
            <a:br>
              <a:rPr lang="en-US" sz="2800" dirty="0">
                <a:latin typeface="Century Gothic" panose="020B0502020202020204" pitchFamily="34" charset="0"/>
              </a:rPr>
            </a:br>
            <a:r>
              <a:rPr lang="en-US" sz="2800" dirty="0">
                <a:latin typeface="Century Gothic" panose="020B0502020202020204" pitchFamily="34" charset="0"/>
              </a:rPr>
              <a:t>Central Illinois Regional Airport </a:t>
            </a:r>
            <a:br>
              <a:rPr lang="en-US" sz="2800" dirty="0">
                <a:latin typeface="Century Gothic" panose="020B0502020202020204" pitchFamily="34" charset="0"/>
              </a:rPr>
            </a:br>
            <a:r>
              <a:rPr lang="en-US" sz="2800" dirty="0">
                <a:latin typeface="Century Gothic" panose="020B0502020202020204" pitchFamily="34" charset="0"/>
              </a:rPr>
              <a:t>(CIRA)</a:t>
            </a:r>
          </a:p>
        </p:txBody>
      </p:sp>
    </p:spTree>
    <p:extLst>
      <p:ext uri="{BB962C8B-B14F-4D97-AF65-F5344CB8AC3E}">
        <p14:creationId xmlns:p14="http://schemas.microsoft.com/office/powerpoint/2010/main" val="834629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2833</TotalTime>
  <Words>907</Words>
  <Application>Microsoft Office PowerPoint</Application>
  <PresentationFormat>Widescreen</PresentationFormat>
  <Paragraphs>199</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Century Gothic</vt:lpstr>
      <vt:lpstr>Georgia</vt:lpstr>
      <vt:lpstr>Office Theme</vt:lpstr>
      <vt:lpstr>College of Fine Arts Budget Presentation</vt:lpstr>
      <vt:lpstr>College of Fine Arts</vt:lpstr>
      <vt:lpstr>College of Fine Arts</vt:lpstr>
      <vt:lpstr>College of Fine Arts</vt:lpstr>
      <vt:lpstr>FY19 Enrollment and Retention </vt:lpstr>
      <vt:lpstr>Enrollment and Retention</vt:lpstr>
      <vt:lpstr>PowerPoint Presentation</vt:lpstr>
      <vt:lpstr>FY19 Faculty Searches</vt:lpstr>
      <vt:lpstr>FY19 Facilities</vt:lpstr>
      <vt:lpstr>Facilities</vt:lpstr>
      <vt:lpstr>FY19 Provost Enhancement Projects</vt:lpstr>
      <vt:lpstr>FY19 CFA Staff Changes</vt:lpstr>
      <vt:lpstr>FY19 Points of Pride for our College</vt:lpstr>
      <vt:lpstr>Points of Pride</vt:lpstr>
      <vt:lpstr>Points of Pride</vt:lpstr>
      <vt:lpstr>FY19 Faculty and Student Accomplishments</vt:lpstr>
      <vt:lpstr>Faculty and Student Accomplishments</vt:lpstr>
      <vt:lpstr>Faculty and Student Accomplishments</vt:lpstr>
      <vt:lpstr>Faculty and Student Accomplishments</vt:lpstr>
      <vt:lpstr>FY19 Faculty Recognition</vt:lpstr>
      <vt:lpstr>International Programs</vt:lpstr>
      <vt:lpstr>Summer Study and Teaching Abroad</vt:lpstr>
      <vt:lpstr>International</vt:lpstr>
      <vt:lpstr>PowerPoint Presentation</vt:lpstr>
      <vt:lpstr>FY19 University Advancement</vt:lpstr>
      <vt:lpstr>FY20 Planning</vt:lpstr>
      <vt:lpstr>FY20 Tenure Track Faculty Requests</vt:lpstr>
      <vt:lpstr>FY20 Provost Enhancement Requests</vt:lpstr>
      <vt:lpstr>FY20 Permanent Funding and Non-Tenure-Track Requests</vt:lpstr>
      <vt:lpstr>FY20 Strategic Budget Carryover Requests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Semonis, Sara</dc:creator>
  <cp:lastModifiedBy>Semonis, Sara</cp:lastModifiedBy>
  <cp:revision>195</cp:revision>
  <dcterms:created xsi:type="dcterms:W3CDTF">2019-03-13T21:56:50Z</dcterms:created>
  <dcterms:modified xsi:type="dcterms:W3CDTF">2019-03-25T13:35:22Z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